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66" r:id="rId2"/>
    <p:sldId id="267" r:id="rId3"/>
    <p:sldId id="302" r:id="rId4"/>
    <p:sldId id="268" r:id="rId5"/>
    <p:sldId id="272" r:id="rId6"/>
    <p:sldId id="303" r:id="rId7"/>
    <p:sldId id="304" r:id="rId8"/>
    <p:sldId id="305" r:id="rId9"/>
    <p:sldId id="306" r:id="rId10"/>
    <p:sldId id="273" r:id="rId11"/>
    <p:sldId id="27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19" r:id="rId24"/>
    <p:sldId id="321" r:id="rId25"/>
    <p:sldId id="320" r:id="rId26"/>
    <p:sldId id="316" r:id="rId27"/>
    <p:sldId id="322" r:id="rId28"/>
    <p:sldId id="323" r:id="rId29"/>
    <p:sldId id="324" r:id="rId30"/>
    <p:sldId id="325" r:id="rId31"/>
    <p:sldId id="326" r:id="rId32"/>
    <p:sldId id="292" r:id="rId33"/>
    <p:sldId id="327" r:id="rId34"/>
    <p:sldId id="328" r:id="rId35"/>
  </p:sldIdLst>
  <p:sldSz cx="12192000" cy="6858000"/>
  <p:notesSz cx="7104063" cy="10234613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846B"/>
    <a:srgbClr val="FECE9F"/>
    <a:srgbClr val="DEC6AC"/>
    <a:srgbClr val="C3996B"/>
    <a:srgbClr val="E6D2BD"/>
    <a:srgbClr val="EADBC9"/>
    <a:srgbClr val="F3EBE1"/>
    <a:srgbClr val="241716"/>
    <a:srgbClr val="004258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0" autoAdjust="0"/>
    <p:restoredTop sz="94660"/>
  </p:normalViewPr>
  <p:slideViewPr>
    <p:cSldViewPr snapToGrid="0">
      <p:cViewPr>
        <p:scale>
          <a:sx n="84" d="100"/>
          <a:sy n="84" d="100"/>
        </p:scale>
        <p:origin x="312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26497-E595-4701-AECA-0B8477635B48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439AD-3C7B-4D96-ABF3-1A9F8EDD3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61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0795" y="3196590"/>
            <a:ext cx="12213590" cy="1107440"/>
          </a:xfrm>
          <a:prstGeom prst="rect">
            <a:avLst/>
          </a:prstGeom>
          <a:solidFill>
            <a:srgbClr val="DE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3" name="TextBox 18"/>
          <p:cNvSpPr/>
          <p:nvPr/>
        </p:nvSpPr>
        <p:spPr>
          <a:xfrm>
            <a:off x="268605" y="4411980"/>
            <a:ext cx="5189220" cy="84600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 fontAlgn="auto">
              <a:lnSpc>
                <a:spcPct val="120000"/>
              </a:lnSpc>
            </a:pPr>
            <a:r>
              <a:rPr lang="en-US" altLang="zh-CN" sz="1400" b="1" dirty="0">
                <a:solidFill>
                  <a:srgbClr val="A2846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Tommy Tang</a:t>
            </a:r>
          </a:p>
          <a:p>
            <a:pPr lvl="0" algn="l" fontAlgn="auto">
              <a:lnSpc>
                <a:spcPct val="120000"/>
              </a:lnSpc>
            </a:pPr>
            <a:endParaRPr lang="en-US" altLang="zh-CN" sz="1400" b="1" dirty="0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algn="l" fontAlgn="auto">
              <a:lnSpc>
                <a:spcPct val="120000"/>
              </a:lnSpc>
            </a:pPr>
            <a:r>
              <a:rPr lang="en-US" altLang="zh-CN" sz="1400" b="1" dirty="0">
                <a:solidFill>
                  <a:srgbClr val="A2846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Project Instructor: Dr. Min Chen</a:t>
            </a:r>
            <a:endParaRPr lang="zh-CN" altLang="en-US" sz="1400" b="1" dirty="0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TextBox 18"/>
          <p:cNvSpPr/>
          <p:nvPr/>
        </p:nvSpPr>
        <p:spPr>
          <a:xfrm>
            <a:off x="268605" y="2723515"/>
            <a:ext cx="60337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en-US" altLang="zh-CN" sz="2400" dirty="0">
                <a:solidFill>
                  <a:srgbClr val="A2846B"/>
                </a:solidFill>
                <a:latin typeface="Impact" panose="020B0806030902050204" charset="0"/>
                <a:ea typeface="幼圆" panose="02010509060101010101" charset="-122"/>
                <a:sym typeface="微软雅黑" panose="020B0503020204020204" charset="-122"/>
              </a:rPr>
              <a:t>CSS 497 CAPSTONE PROJECT</a:t>
            </a:r>
          </a:p>
        </p:txBody>
      </p:sp>
      <p:sp>
        <p:nvSpPr>
          <p:cNvPr id="6" name="文本框 11"/>
          <p:cNvSpPr txBox="1"/>
          <p:nvPr/>
        </p:nvSpPr>
        <p:spPr>
          <a:xfrm>
            <a:off x="268605" y="3410585"/>
            <a:ext cx="609600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FAKE TWEETS IDENTIFIER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6235700" y="553720"/>
            <a:ext cx="6096000" cy="5861685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97177C5-62C7-1B41-99A5-8CD12CADE19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5767" y="6415405"/>
            <a:ext cx="2976386" cy="4425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288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Related Works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椭圆 4"/>
          <p:cNvSpPr/>
          <p:nvPr/>
        </p:nvSpPr>
        <p:spPr>
          <a:xfrm>
            <a:off x="7626350" y="2101850"/>
            <a:ext cx="3952875" cy="3952875"/>
          </a:xfrm>
          <a:prstGeom prst="ellipse">
            <a:avLst/>
          </a:prstGeom>
          <a:noFill/>
          <a:ln w="317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任意多边形 6"/>
          <p:cNvSpPr/>
          <p:nvPr/>
        </p:nvSpPr>
        <p:spPr>
          <a:xfrm flipH="1">
            <a:off x="5993448" y="1500989"/>
            <a:ext cx="2141220" cy="1665605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17421" name="组合 7"/>
          <p:cNvGrpSpPr/>
          <p:nvPr/>
        </p:nvGrpSpPr>
        <p:grpSpPr>
          <a:xfrm flipH="1">
            <a:off x="5273041" y="1260720"/>
            <a:ext cx="533400" cy="533400"/>
            <a:chOff x="9602" y="1880"/>
            <a:chExt cx="840" cy="840"/>
          </a:xfrm>
        </p:grpSpPr>
        <p:sp>
          <p:nvSpPr>
            <p:cNvPr id="16" name="椭圆 15"/>
            <p:cNvSpPr/>
            <p:nvPr/>
          </p:nvSpPr>
          <p:spPr>
            <a:xfrm>
              <a:off x="9764" y="2039"/>
              <a:ext cx="505" cy="505"/>
            </a:xfrm>
            <a:prstGeom prst="ellipse">
              <a:avLst/>
            </a:prstGeom>
            <a:noFill/>
            <a:ln w="31750">
              <a:solidFill>
                <a:srgbClr val="C39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02" y="2265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16200000">
              <a:off x="9592" y="2300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26" name="文本框 22"/>
          <p:cNvSpPr txBox="1"/>
          <p:nvPr/>
        </p:nvSpPr>
        <p:spPr>
          <a:xfrm flipH="1">
            <a:off x="534443" y="1271885"/>
            <a:ext cx="479107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 err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Saez-Trumper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, D. [1] has created a system called ”Fake Tweet Buster”</a:t>
            </a:r>
          </a:p>
          <a:p>
            <a:pPr lvl="0"/>
            <a:endParaRPr lang="en-US" altLang="zh-CN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7429" name="文本框 22"/>
          <p:cNvSpPr txBox="1"/>
          <p:nvPr/>
        </p:nvSpPr>
        <p:spPr>
          <a:xfrm flipH="1">
            <a:off x="531495" y="2679065"/>
            <a:ext cx="4791075" cy="1200329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Gupta, A., and </a:t>
            </a:r>
            <a:r>
              <a:rPr lang="en-US" altLang="zh-CN" dirty="0" err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Kumaraguru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, P [2] studied the role of twitter during Hurricane Sandy(2012).</a:t>
            </a:r>
          </a:p>
          <a:p>
            <a:pPr lvl="0"/>
            <a:endParaRPr lang="en-US" altLang="zh-CN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7432" name="文本框 22"/>
          <p:cNvSpPr txBox="1"/>
          <p:nvPr/>
        </p:nvSpPr>
        <p:spPr>
          <a:xfrm flipH="1">
            <a:off x="531495" y="4424848"/>
            <a:ext cx="4791075" cy="1200329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Castillo, C., Mendoza, M., and Poblete, B. [3] studied challenges of computational verification in social multimedia</a:t>
            </a:r>
          </a:p>
          <a:p>
            <a:pPr lvl="0"/>
            <a:endParaRPr lang="en-US" altLang="zh-CN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 flipH="1">
            <a:off x="6024246" y="3215639"/>
            <a:ext cx="2079625" cy="869950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7" name="任意多边形 36"/>
          <p:cNvSpPr/>
          <p:nvPr/>
        </p:nvSpPr>
        <p:spPr>
          <a:xfrm flipH="1" flipV="1">
            <a:off x="6021071" y="4591835"/>
            <a:ext cx="2077720" cy="189230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17444" name="组合 82"/>
          <p:cNvGrpSpPr/>
          <p:nvPr/>
        </p:nvGrpSpPr>
        <p:grpSpPr>
          <a:xfrm flipH="1">
            <a:off x="5273041" y="4480262"/>
            <a:ext cx="533400" cy="533400"/>
            <a:chOff x="9602" y="1880"/>
            <a:chExt cx="840" cy="840"/>
          </a:xfrm>
        </p:grpSpPr>
        <p:sp>
          <p:nvSpPr>
            <p:cNvPr id="89" name="椭圆 88"/>
            <p:cNvSpPr/>
            <p:nvPr/>
          </p:nvSpPr>
          <p:spPr>
            <a:xfrm>
              <a:off x="9764" y="2039"/>
              <a:ext cx="505" cy="505"/>
            </a:xfrm>
            <a:prstGeom prst="ellipse">
              <a:avLst/>
            </a:prstGeom>
            <a:noFill/>
            <a:ln w="31750">
              <a:solidFill>
                <a:srgbClr val="C39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9602" y="2265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rot="16200000">
              <a:off x="9592" y="2300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48" name="组合 91"/>
          <p:cNvGrpSpPr/>
          <p:nvPr/>
        </p:nvGrpSpPr>
        <p:grpSpPr>
          <a:xfrm flipH="1">
            <a:off x="5273041" y="3000772"/>
            <a:ext cx="533400" cy="533400"/>
            <a:chOff x="9602" y="1880"/>
            <a:chExt cx="840" cy="840"/>
          </a:xfrm>
        </p:grpSpPr>
        <p:sp>
          <p:nvSpPr>
            <p:cNvPr id="93" name="椭圆 92"/>
            <p:cNvSpPr/>
            <p:nvPr/>
          </p:nvSpPr>
          <p:spPr>
            <a:xfrm>
              <a:off x="9764" y="2039"/>
              <a:ext cx="505" cy="505"/>
            </a:xfrm>
            <a:prstGeom prst="ellipse">
              <a:avLst/>
            </a:prstGeom>
            <a:noFill/>
            <a:ln w="31750">
              <a:solidFill>
                <a:srgbClr val="C39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9602" y="2265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rot="16200000">
              <a:off x="9592" y="2300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7974013" y="2451100"/>
            <a:ext cx="3271838" cy="3270250"/>
          </a:xfrm>
          <a:prstGeom prst="ellipse">
            <a:avLst/>
          </a:prstGeom>
          <a:noFill/>
          <a:ln w="16510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3" name="图片 2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7974013" y="2628900"/>
            <a:ext cx="3076575" cy="2958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1" name="Freeform 10"/>
          <p:cNvSpPr/>
          <p:nvPr/>
        </p:nvSpPr>
        <p:spPr>
          <a:xfrm rot="14400000">
            <a:off x="5291827" y="4170999"/>
            <a:ext cx="1390650" cy="2073275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0" b="0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solidFill>
            <a:srgbClr val="A2846B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Freeform 4"/>
          <p:cNvSpPr/>
          <p:nvPr/>
        </p:nvSpPr>
        <p:spPr>
          <a:xfrm>
            <a:off x="3532242" y="3382964"/>
            <a:ext cx="1447800" cy="1954530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0" b="0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solidFill>
            <a:srgbClr val="A2846B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89" name="组合 3"/>
          <p:cNvGrpSpPr/>
          <p:nvPr/>
        </p:nvGrpSpPr>
        <p:grpSpPr>
          <a:xfrm>
            <a:off x="-25400" y="137689"/>
            <a:ext cx="12217400" cy="532248"/>
            <a:chOff x="-41" y="217"/>
            <a:chExt cx="19241" cy="839"/>
          </a:xfrm>
        </p:grpSpPr>
        <p:sp>
          <p:nvSpPr>
            <p:cNvPr id="2" name="TextBox 25"/>
            <p:cNvSpPr txBox="1"/>
            <p:nvPr/>
          </p:nvSpPr>
          <p:spPr>
            <a:xfrm>
              <a:off x="1288" y="217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Related Works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22" name="TextBox 25"/>
            <p:cNvSpPr txBox="1"/>
            <p:nvPr/>
          </p:nvSpPr>
          <p:spPr>
            <a:xfrm>
              <a:off x="1288" y="522"/>
              <a:ext cx="6252" cy="5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endParaRPr lang="zh-CN" altLang="zh-CN" sz="16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62" name="文本框 22"/>
          <p:cNvSpPr txBox="1"/>
          <p:nvPr/>
        </p:nvSpPr>
        <p:spPr>
          <a:xfrm flipH="1">
            <a:off x="708621" y="1208317"/>
            <a:ext cx="2452961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/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Based on study…</a:t>
            </a:r>
            <a:endParaRPr lang="zh-CN" altLang="en-US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7663" name="Freeform 5"/>
          <p:cNvSpPr>
            <a:spLocks noEditPoints="1"/>
          </p:cNvSpPr>
          <p:nvPr/>
        </p:nvSpPr>
        <p:spPr>
          <a:xfrm>
            <a:off x="219671" y="1126963"/>
            <a:ext cx="488950" cy="492125"/>
          </a:xfrm>
          <a:custGeom>
            <a:avLst/>
            <a:gdLst/>
            <a:ahLst/>
            <a:cxnLst>
              <a:cxn ang="0">
                <a:pos x="482277" y="85269"/>
              </a:cxn>
              <a:cxn ang="0">
                <a:pos x="457920" y="107195"/>
              </a:cxn>
              <a:cxn ang="0">
                <a:pos x="382412" y="31671"/>
              </a:cxn>
              <a:cxn ang="0">
                <a:pos x="406769" y="9745"/>
              </a:cxn>
              <a:cxn ang="0">
                <a:pos x="435998" y="7308"/>
              </a:cxn>
              <a:cxn ang="0">
                <a:pos x="482277" y="56034"/>
              </a:cxn>
              <a:cxn ang="0">
                <a:pos x="482277" y="85269"/>
              </a:cxn>
              <a:cxn ang="0">
                <a:pos x="280110" y="285042"/>
              </a:cxn>
              <a:cxn ang="0">
                <a:pos x="204602" y="209518"/>
              </a:cxn>
              <a:cxn ang="0">
                <a:pos x="372669" y="43852"/>
              </a:cxn>
              <a:cxn ang="0">
                <a:pos x="448177" y="119376"/>
              </a:cxn>
              <a:cxn ang="0">
                <a:pos x="280110" y="285042"/>
              </a:cxn>
              <a:cxn ang="0">
                <a:pos x="270367" y="294787"/>
              </a:cxn>
              <a:cxn ang="0">
                <a:pos x="163195" y="324022"/>
              </a:cxn>
              <a:cxn ang="0">
                <a:pos x="194859" y="219263"/>
              </a:cxn>
              <a:cxn ang="0">
                <a:pos x="270367" y="294787"/>
              </a:cxn>
              <a:cxn ang="0">
                <a:pos x="94994" y="63342"/>
              </a:cxn>
              <a:cxn ang="0">
                <a:pos x="48714" y="109631"/>
              </a:cxn>
              <a:cxn ang="0">
                <a:pos x="48714" y="394674"/>
              </a:cxn>
              <a:cxn ang="0">
                <a:pos x="94994" y="443399"/>
              </a:cxn>
              <a:cxn ang="0">
                <a:pos x="379976" y="443399"/>
              </a:cxn>
              <a:cxn ang="0">
                <a:pos x="428691" y="394674"/>
              </a:cxn>
              <a:cxn ang="0">
                <a:pos x="428691" y="207082"/>
              </a:cxn>
              <a:cxn ang="0">
                <a:pos x="477406" y="160793"/>
              </a:cxn>
              <a:cxn ang="0">
                <a:pos x="477406" y="411728"/>
              </a:cxn>
              <a:cxn ang="0">
                <a:pos x="397026" y="492125"/>
              </a:cxn>
              <a:cxn ang="0">
                <a:pos x="77943" y="492125"/>
              </a:cxn>
              <a:cxn ang="0">
                <a:pos x="0" y="411728"/>
              </a:cxn>
              <a:cxn ang="0">
                <a:pos x="0" y="97450"/>
              </a:cxn>
              <a:cxn ang="0">
                <a:pos x="77943" y="14617"/>
              </a:cxn>
              <a:cxn ang="0">
                <a:pos x="331261" y="14617"/>
              </a:cxn>
              <a:cxn ang="0">
                <a:pos x="282546" y="63342"/>
              </a:cxn>
              <a:cxn ang="0">
                <a:pos x="94994" y="63342"/>
              </a:cxn>
            </a:cxnLst>
            <a:rect l="0" t="0" r="0" b="0"/>
            <a:pathLst>
              <a:path w="201" h="201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rgbClr val="DEC6AC"/>
          </a:solidFill>
          <a:ln w="9525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7666" name="文本框 20"/>
          <p:cNvSpPr txBox="1"/>
          <p:nvPr/>
        </p:nvSpPr>
        <p:spPr>
          <a:xfrm flipH="1">
            <a:off x="2221284" y="1980240"/>
            <a:ext cx="7369175" cy="369332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 robust framework to predict a tweet’s credibility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669" name="文本框 20"/>
          <p:cNvSpPr txBox="1"/>
          <p:nvPr/>
        </p:nvSpPr>
        <p:spPr>
          <a:xfrm flipH="1">
            <a:off x="7586668" y="3763982"/>
            <a:ext cx="4060883" cy="646331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 experimentations based on a tweet’s image or URL credibility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672" name="文本框 20"/>
          <p:cNvSpPr txBox="1"/>
          <p:nvPr/>
        </p:nvSpPr>
        <p:spPr>
          <a:xfrm flipH="1">
            <a:off x="349883" y="3867863"/>
            <a:ext cx="4139225" cy="646331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 experimentations on miscellaneous events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 rot="14460000">
            <a:off x="3671942" y="4216402"/>
            <a:ext cx="2109788" cy="1852613"/>
          </a:xfrm>
          <a:custGeom>
            <a:avLst/>
            <a:gdLst>
              <a:gd name="connsiteX0" fmla="*/ 0 w 3323"/>
              <a:gd name="connsiteY0" fmla="*/ 1553 h 2915"/>
              <a:gd name="connsiteX1" fmla="*/ 462 w 3323"/>
              <a:gd name="connsiteY1" fmla="*/ 1785 h 2915"/>
              <a:gd name="connsiteX2" fmla="*/ 1384 w 3323"/>
              <a:gd name="connsiteY2" fmla="*/ 166 h 2915"/>
              <a:gd name="connsiteX3" fmla="*/ 3323 w 3323"/>
              <a:gd name="connsiteY3" fmla="*/ 213 h 2915"/>
              <a:gd name="connsiteX4" fmla="*/ 1546 w 3323"/>
              <a:gd name="connsiteY4" fmla="*/ 2386 h 2915"/>
              <a:gd name="connsiteX5" fmla="*/ 1951 w 3323"/>
              <a:gd name="connsiteY5" fmla="*/ 2683 h 2915"/>
              <a:gd name="connsiteX6" fmla="*/ 508 w 3323"/>
              <a:gd name="connsiteY6" fmla="*/ 2915 h 2915"/>
              <a:gd name="connsiteX7" fmla="*/ 0 w 3323"/>
              <a:gd name="connsiteY7" fmla="*/ 1553 h 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3" h="2915">
                <a:moveTo>
                  <a:pt x="0" y="1553"/>
                </a:moveTo>
                <a:cubicBezTo>
                  <a:pt x="437" y="1770"/>
                  <a:pt x="462" y="1797"/>
                  <a:pt x="462" y="1785"/>
                </a:cubicBezTo>
                <a:cubicBezTo>
                  <a:pt x="647" y="1531"/>
                  <a:pt x="1061" y="675"/>
                  <a:pt x="1384" y="166"/>
                </a:cubicBezTo>
                <a:cubicBezTo>
                  <a:pt x="1511" y="-52"/>
                  <a:pt x="3103" y="-75"/>
                  <a:pt x="3323" y="213"/>
                </a:cubicBezTo>
                <a:cubicBezTo>
                  <a:pt x="2711" y="17"/>
                  <a:pt x="1846" y="1910"/>
                  <a:pt x="1546" y="2386"/>
                </a:cubicBezTo>
                <a:cubicBezTo>
                  <a:pt x="1696" y="2511"/>
                  <a:pt x="1627" y="2486"/>
                  <a:pt x="1951" y="2683"/>
                </a:cubicBezTo>
                <a:cubicBezTo>
                  <a:pt x="1719" y="2695"/>
                  <a:pt x="1107" y="2805"/>
                  <a:pt x="508" y="2915"/>
                </a:cubicBezTo>
                <a:cubicBezTo>
                  <a:pt x="323" y="2365"/>
                  <a:pt x="80" y="1830"/>
                  <a:pt x="0" y="1553"/>
                </a:cubicBezTo>
                <a:close/>
              </a:path>
            </a:pathLst>
          </a:custGeom>
          <a:solidFill>
            <a:srgbClr val="DEC6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27660" name="Freeform 5"/>
          <p:cNvSpPr/>
          <p:nvPr/>
        </p:nvSpPr>
        <p:spPr>
          <a:xfrm rot="7200000">
            <a:off x="5223247" y="2300289"/>
            <a:ext cx="1365250" cy="2072005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0" b="0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solidFill>
            <a:srgbClr val="A2846B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845297" y="2467929"/>
            <a:ext cx="2164715" cy="1851025"/>
          </a:xfrm>
          <a:custGeom>
            <a:avLst/>
            <a:gdLst>
              <a:gd name="connsiteX0" fmla="*/ 0 w 3323"/>
              <a:gd name="connsiteY0" fmla="*/ 1553 h 2915"/>
              <a:gd name="connsiteX1" fmla="*/ 462 w 3323"/>
              <a:gd name="connsiteY1" fmla="*/ 1785 h 2915"/>
              <a:gd name="connsiteX2" fmla="*/ 1384 w 3323"/>
              <a:gd name="connsiteY2" fmla="*/ 166 h 2915"/>
              <a:gd name="connsiteX3" fmla="*/ 3323 w 3323"/>
              <a:gd name="connsiteY3" fmla="*/ 213 h 2915"/>
              <a:gd name="connsiteX4" fmla="*/ 1546 w 3323"/>
              <a:gd name="connsiteY4" fmla="*/ 2386 h 2915"/>
              <a:gd name="connsiteX5" fmla="*/ 1951 w 3323"/>
              <a:gd name="connsiteY5" fmla="*/ 2683 h 2915"/>
              <a:gd name="connsiteX6" fmla="*/ 508 w 3323"/>
              <a:gd name="connsiteY6" fmla="*/ 2915 h 2915"/>
              <a:gd name="connsiteX7" fmla="*/ 0 w 3323"/>
              <a:gd name="connsiteY7" fmla="*/ 1553 h 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3" h="2915">
                <a:moveTo>
                  <a:pt x="0" y="1553"/>
                </a:moveTo>
                <a:cubicBezTo>
                  <a:pt x="437" y="1770"/>
                  <a:pt x="462" y="1797"/>
                  <a:pt x="462" y="1785"/>
                </a:cubicBezTo>
                <a:cubicBezTo>
                  <a:pt x="647" y="1531"/>
                  <a:pt x="1061" y="675"/>
                  <a:pt x="1384" y="166"/>
                </a:cubicBezTo>
                <a:cubicBezTo>
                  <a:pt x="1511" y="-52"/>
                  <a:pt x="3103" y="-75"/>
                  <a:pt x="3323" y="213"/>
                </a:cubicBezTo>
                <a:cubicBezTo>
                  <a:pt x="2711" y="17"/>
                  <a:pt x="1846" y="1910"/>
                  <a:pt x="1546" y="2386"/>
                </a:cubicBezTo>
                <a:cubicBezTo>
                  <a:pt x="1696" y="2511"/>
                  <a:pt x="1627" y="2486"/>
                  <a:pt x="1951" y="2683"/>
                </a:cubicBezTo>
                <a:cubicBezTo>
                  <a:pt x="1719" y="2695"/>
                  <a:pt x="1107" y="2805"/>
                  <a:pt x="508" y="2915"/>
                </a:cubicBezTo>
                <a:cubicBezTo>
                  <a:pt x="323" y="2365"/>
                  <a:pt x="80" y="1830"/>
                  <a:pt x="0" y="1553"/>
                </a:cubicBezTo>
                <a:close/>
              </a:path>
            </a:pathLst>
          </a:custGeom>
          <a:solidFill>
            <a:srgbClr val="DEC6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31" name="任意多边形 30"/>
          <p:cNvSpPr/>
          <p:nvPr/>
        </p:nvSpPr>
        <p:spPr>
          <a:xfrm rot="7380000">
            <a:off x="5374377" y="3462974"/>
            <a:ext cx="2111375" cy="1851025"/>
          </a:xfrm>
          <a:custGeom>
            <a:avLst/>
            <a:gdLst>
              <a:gd name="connsiteX0" fmla="*/ 0 w 3323"/>
              <a:gd name="connsiteY0" fmla="*/ 1553 h 2915"/>
              <a:gd name="connsiteX1" fmla="*/ 462 w 3323"/>
              <a:gd name="connsiteY1" fmla="*/ 1785 h 2915"/>
              <a:gd name="connsiteX2" fmla="*/ 1384 w 3323"/>
              <a:gd name="connsiteY2" fmla="*/ 166 h 2915"/>
              <a:gd name="connsiteX3" fmla="*/ 3323 w 3323"/>
              <a:gd name="connsiteY3" fmla="*/ 213 h 2915"/>
              <a:gd name="connsiteX4" fmla="*/ 1546 w 3323"/>
              <a:gd name="connsiteY4" fmla="*/ 2386 h 2915"/>
              <a:gd name="connsiteX5" fmla="*/ 1951 w 3323"/>
              <a:gd name="connsiteY5" fmla="*/ 2683 h 2915"/>
              <a:gd name="connsiteX6" fmla="*/ 508 w 3323"/>
              <a:gd name="connsiteY6" fmla="*/ 2915 h 2915"/>
              <a:gd name="connsiteX7" fmla="*/ 0 w 3323"/>
              <a:gd name="connsiteY7" fmla="*/ 1553 h 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3" h="2915">
                <a:moveTo>
                  <a:pt x="0" y="1553"/>
                </a:moveTo>
                <a:cubicBezTo>
                  <a:pt x="437" y="1770"/>
                  <a:pt x="462" y="1797"/>
                  <a:pt x="462" y="1785"/>
                </a:cubicBezTo>
                <a:cubicBezTo>
                  <a:pt x="647" y="1531"/>
                  <a:pt x="1061" y="675"/>
                  <a:pt x="1384" y="166"/>
                </a:cubicBezTo>
                <a:cubicBezTo>
                  <a:pt x="1511" y="-52"/>
                  <a:pt x="3103" y="-75"/>
                  <a:pt x="3323" y="213"/>
                </a:cubicBezTo>
                <a:cubicBezTo>
                  <a:pt x="2711" y="17"/>
                  <a:pt x="1846" y="1910"/>
                  <a:pt x="1546" y="2386"/>
                </a:cubicBezTo>
                <a:cubicBezTo>
                  <a:pt x="1696" y="2511"/>
                  <a:pt x="1627" y="2486"/>
                  <a:pt x="1951" y="2683"/>
                </a:cubicBezTo>
                <a:cubicBezTo>
                  <a:pt x="1719" y="2695"/>
                  <a:pt x="1107" y="2805"/>
                  <a:pt x="508" y="2915"/>
                </a:cubicBezTo>
                <a:cubicBezTo>
                  <a:pt x="323" y="2365"/>
                  <a:pt x="80" y="1830"/>
                  <a:pt x="0" y="1553"/>
                </a:cubicBezTo>
                <a:close/>
              </a:path>
            </a:pathLst>
          </a:custGeom>
          <a:solidFill>
            <a:srgbClr val="DEC6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27676" name="Freeform 61"/>
          <p:cNvSpPr>
            <a:spLocks noEditPoints="1"/>
          </p:cNvSpPr>
          <p:nvPr/>
        </p:nvSpPr>
        <p:spPr>
          <a:xfrm>
            <a:off x="6577067" y="4303714"/>
            <a:ext cx="285750" cy="374650"/>
          </a:xfrm>
          <a:custGeom>
            <a:avLst/>
            <a:gdLst/>
            <a:ahLst/>
            <a:cxnLst>
              <a:cxn ang="0">
                <a:pos x="38762" y="173832"/>
              </a:cxn>
              <a:cxn ang="0">
                <a:pos x="0" y="215681"/>
              </a:cxn>
              <a:cxn ang="0">
                <a:pos x="38762" y="254310"/>
              </a:cxn>
              <a:cxn ang="0">
                <a:pos x="80754" y="215681"/>
              </a:cxn>
              <a:cxn ang="0">
                <a:pos x="38762" y="173832"/>
              </a:cxn>
              <a:cxn ang="0">
                <a:pos x="25841" y="90135"/>
              </a:cxn>
              <a:cxn ang="0">
                <a:pos x="3230" y="112669"/>
              </a:cxn>
              <a:cxn ang="0">
                <a:pos x="25841" y="135203"/>
              </a:cxn>
              <a:cxn ang="0">
                <a:pos x="93674" y="164175"/>
              </a:cxn>
              <a:cxn ang="0">
                <a:pos x="122746" y="231776"/>
              </a:cxn>
              <a:cxn ang="0">
                <a:pos x="145357" y="254310"/>
              </a:cxn>
              <a:cxn ang="0">
                <a:pos x="167968" y="231776"/>
              </a:cxn>
              <a:cxn ang="0">
                <a:pos x="25841" y="90135"/>
              </a:cxn>
              <a:cxn ang="0">
                <a:pos x="25841" y="0"/>
              </a:cxn>
              <a:cxn ang="0">
                <a:pos x="3230" y="19315"/>
              </a:cxn>
              <a:cxn ang="0">
                <a:pos x="25841" y="41848"/>
              </a:cxn>
              <a:cxn ang="0">
                <a:pos x="161508" y="96573"/>
              </a:cxn>
              <a:cxn ang="0">
                <a:pos x="216420" y="231776"/>
              </a:cxn>
              <a:cxn ang="0">
                <a:pos x="239031" y="254310"/>
              </a:cxn>
              <a:cxn ang="0">
                <a:pos x="258412" y="231776"/>
              </a:cxn>
              <a:cxn ang="0">
                <a:pos x="25841" y="0"/>
              </a:cxn>
            </a:cxnLst>
            <a:rect l="0" t="0" r="0" b="0"/>
            <a:pathLst>
              <a:path w="80" h="79">
                <a:moveTo>
                  <a:pt x="12" y="54"/>
                </a:moveTo>
                <a:cubicBezTo>
                  <a:pt x="5" y="54"/>
                  <a:pt x="0" y="60"/>
                  <a:pt x="0" y="67"/>
                </a:cubicBezTo>
                <a:cubicBezTo>
                  <a:pt x="0" y="74"/>
                  <a:pt x="5" y="79"/>
                  <a:pt x="12" y="79"/>
                </a:cubicBezTo>
                <a:cubicBezTo>
                  <a:pt x="19" y="79"/>
                  <a:pt x="25" y="74"/>
                  <a:pt x="25" y="67"/>
                </a:cubicBezTo>
                <a:cubicBezTo>
                  <a:pt x="25" y="60"/>
                  <a:pt x="19" y="54"/>
                  <a:pt x="12" y="54"/>
                </a:cubicBezTo>
                <a:moveTo>
                  <a:pt x="8" y="28"/>
                </a:moveTo>
                <a:cubicBezTo>
                  <a:pt x="5" y="28"/>
                  <a:pt x="1" y="31"/>
                  <a:pt x="1" y="35"/>
                </a:cubicBezTo>
                <a:cubicBezTo>
                  <a:pt x="1" y="39"/>
                  <a:pt x="5" y="42"/>
                  <a:pt x="8" y="42"/>
                </a:cubicBezTo>
                <a:cubicBezTo>
                  <a:pt x="17" y="42"/>
                  <a:pt x="24" y="45"/>
                  <a:pt x="29" y="51"/>
                </a:cubicBezTo>
                <a:cubicBezTo>
                  <a:pt x="35" y="56"/>
                  <a:pt x="38" y="63"/>
                  <a:pt x="38" y="72"/>
                </a:cubicBezTo>
                <a:cubicBezTo>
                  <a:pt x="38" y="76"/>
                  <a:pt x="41" y="79"/>
                  <a:pt x="45" y="79"/>
                </a:cubicBezTo>
                <a:cubicBezTo>
                  <a:pt x="49" y="79"/>
                  <a:pt x="52" y="76"/>
                  <a:pt x="52" y="72"/>
                </a:cubicBezTo>
                <a:cubicBezTo>
                  <a:pt x="52" y="47"/>
                  <a:pt x="33" y="28"/>
                  <a:pt x="8" y="28"/>
                </a:cubicBezTo>
                <a:moveTo>
                  <a:pt x="8" y="0"/>
                </a:moveTo>
                <a:cubicBezTo>
                  <a:pt x="4" y="0"/>
                  <a:pt x="1" y="3"/>
                  <a:pt x="1" y="6"/>
                </a:cubicBezTo>
                <a:cubicBezTo>
                  <a:pt x="1" y="10"/>
                  <a:pt x="4" y="13"/>
                  <a:pt x="8" y="13"/>
                </a:cubicBezTo>
                <a:cubicBezTo>
                  <a:pt x="24" y="13"/>
                  <a:pt x="39" y="20"/>
                  <a:pt x="50" y="30"/>
                </a:cubicBezTo>
                <a:cubicBezTo>
                  <a:pt x="60" y="41"/>
                  <a:pt x="67" y="56"/>
                  <a:pt x="67" y="72"/>
                </a:cubicBezTo>
                <a:cubicBezTo>
                  <a:pt x="67" y="76"/>
                  <a:pt x="70" y="79"/>
                  <a:pt x="74" y="79"/>
                </a:cubicBezTo>
                <a:cubicBezTo>
                  <a:pt x="77" y="79"/>
                  <a:pt x="80" y="76"/>
                  <a:pt x="80" y="72"/>
                </a:cubicBezTo>
                <a:cubicBezTo>
                  <a:pt x="80" y="32"/>
                  <a:pt x="48" y="0"/>
                  <a:pt x="8" y="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7" name="Freeform 62"/>
          <p:cNvSpPr>
            <a:spLocks noEditPoints="1"/>
          </p:cNvSpPr>
          <p:nvPr/>
        </p:nvSpPr>
        <p:spPr>
          <a:xfrm>
            <a:off x="4604122" y="3005139"/>
            <a:ext cx="285750" cy="393700"/>
          </a:xfrm>
          <a:custGeom>
            <a:avLst/>
            <a:gdLst/>
            <a:ahLst/>
            <a:cxnLst>
              <a:cxn ang="0">
                <a:pos x="22611" y="222781"/>
              </a:cxn>
              <a:cxn ang="0">
                <a:pos x="16151" y="219552"/>
              </a:cxn>
              <a:cxn ang="0">
                <a:pos x="16151" y="177579"/>
              </a:cxn>
              <a:cxn ang="0">
                <a:pos x="19381" y="167893"/>
              </a:cxn>
              <a:cxn ang="0">
                <a:pos x="32302" y="164664"/>
              </a:cxn>
              <a:cxn ang="0">
                <a:pos x="38762" y="171122"/>
              </a:cxn>
              <a:cxn ang="0">
                <a:pos x="32302" y="174350"/>
              </a:cxn>
              <a:cxn ang="0">
                <a:pos x="29071" y="177579"/>
              </a:cxn>
              <a:cxn ang="0">
                <a:pos x="29071" y="177579"/>
              </a:cxn>
              <a:cxn ang="0">
                <a:pos x="29071" y="219552"/>
              </a:cxn>
              <a:cxn ang="0">
                <a:pos x="22611" y="222781"/>
              </a:cxn>
              <a:cxn ang="0">
                <a:pos x="38762" y="145292"/>
              </a:cxn>
              <a:cxn ang="0">
                <a:pos x="0" y="184037"/>
              </a:cxn>
              <a:cxn ang="0">
                <a:pos x="0" y="232467"/>
              </a:cxn>
              <a:cxn ang="0">
                <a:pos x="38762" y="267983"/>
              </a:cxn>
              <a:cxn ang="0">
                <a:pos x="77524" y="232467"/>
              </a:cxn>
              <a:cxn ang="0">
                <a:pos x="77524" y="184037"/>
              </a:cxn>
              <a:cxn ang="0">
                <a:pos x="38762" y="145292"/>
              </a:cxn>
              <a:cxn ang="0">
                <a:pos x="113055" y="167893"/>
              </a:cxn>
              <a:cxn ang="0">
                <a:pos x="106595" y="161436"/>
              </a:cxn>
              <a:cxn ang="0">
                <a:pos x="106595" y="103319"/>
              </a:cxn>
              <a:cxn ang="0">
                <a:pos x="113055" y="93633"/>
              </a:cxn>
              <a:cxn ang="0">
                <a:pos x="122746" y="87175"/>
              </a:cxn>
              <a:cxn ang="0">
                <a:pos x="129206" y="93633"/>
              </a:cxn>
              <a:cxn ang="0">
                <a:pos x="122746" y="100090"/>
              </a:cxn>
              <a:cxn ang="0">
                <a:pos x="122746" y="100090"/>
              </a:cxn>
              <a:cxn ang="0">
                <a:pos x="119516" y="100090"/>
              </a:cxn>
              <a:cxn ang="0">
                <a:pos x="119516" y="103319"/>
              </a:cxn>
              <a:cxn ang="0">
                <a:pos x="119516" y="161436"/>
              </a:cxn>
              <a:cxn ang="0">
                <a:pos x="113055" y="167893"/>
              </a:cxn>
              <a:cxn ang="0">
                <a:pos x="129206" y="67803"/>
              </a:cxn>
              <a:cxn ang="0">
                <a:pos x="90444" y="106547"/>
              </a:cxn>
              <a:cxn ang="0">
                <a:pos x="90444" y="232467"/>
              </a:cxn>
              <a:cxn ang="0">
                <a:pos x="129206" y="267983"/>
              </a:cxn>
              <a:cxn ang="0">
                <a:pos x="164738" y="232467"/>
              </a:cxn>
              <a:cxn ang="0">
                <a:pos x="164738" y="106547"/>
              </a:cxn>
              <a:cxn ang="0">
                <a:pos x="129206" y="67803"/>
              </a:cxn>
              <a:cxn ang="0">
                <a:pos x="206730" y="119462"/>
              </a:cxn>
              <a:cxn ang="0">
                <a:pos x="203499" y="113005"/>
              </a:cxn>
              <a:cxn ang="0">
                <a:pos x="203499" y="38745"/>
              </a:cxn>
              <a:cxn ang="0">
                <a:pos x="206730" y="25830"/>
              </a:cxn>
              <a:cxn ang="0">
                <a:pos x="216420" y="19372"/>
              </a:cxn>
              <a:cxn ang="0">
                <a:pos x="222880" y="25830"/>
              </a:cxn>
              <a:cxn ang="0">
                <a:pos x="216420" y="32287"/>
              </a:cxn>
              <a:cxn ang="0">
                <a:pos x="216420" y="32287"/>
              </a:cxn>
              <a:cxn ang="0">
                <a:pos x="213190" y="38745"/>
              </a:cxn>
              <a:cxn ang="0">
                <a:pos x="213190" y="113005"/>
              </a:cxn>
              <a:cxn ang="0">
                <a:pos x="206730" y="119462"/>
              </a:cxn>
              <a:cxn ang="0">
                <a:pos x="222880" y="0"/>
              </a:cxn>
              <a:cxn ang="0">
                <a:pos x="184119" y="38745"/>
              </a:cxn>
              <a:cxn ang="0">
                <a:pos x="184119" y="232467"/>
              </a:cxn>
              <a:cxn ang="0">
                <a:pos x="222880" y="267983"/>
              </a:cxn>
              <a:cxn ang="0">
                <a:pos x="258412" y="232467"/>
              </a:cxn>
              <a:cxn ang="0">
                <a:pos x="258412" y="38745"/>
              </a:cxn>
              <a:cxn ang="0">
                <a:pos x="222880" y="0"/>
              </a:cxn>
            </a:cxnLst>
            <a:rect l="0" t="0" r="0" b="0"/>
            <a:pathLst>
              <a:path w="80" h="83">
                <a:moveTo>
                  <a:pt x="7" y="69"/>
                </a:moveTo>
                <a:cubicBezTo>
                  <a:pt x="6" y="69"/>
                  <a:pt x="5" y="69"/>
                  <a:pt x="5" y="68"/>
                </a:cubicBezTo>
                <a:cubicBezTo>
                  <a:pt x="5" y="55"/>
                  <a:pt x="5" y="55"/>
                  <a:pt x="5" y="55"/>
                </a:cubicBezTo>
                <a:cubicBezTo>
                  <a:pt x="5" y="54"/>
                  <a:pt x="6" y="53"/>
                  <a:pt x="6" y="52"/>
                </a:cubicBezTo>
                <a:cubicBezTo>
                  <a:pt x="7" y="52"/>
                  <a:pt x="8" y="51"/>
                  <a:pt x="10" y="51"/>
                </a:cubicBezTo>
                <a:cubicBezTo>
                  <a:pt x="11" y="51"/>
                  <a:pt x="12" y="52"/>
                  <a:pt x="12" y="53"/>
                </a:cubicBezTo>
                <a:cubicBezTo>
                  <a:pt x="12" y="54"/>
                  <a:pt x="11" y="54"/>
                  <a:pt x="10" y="54"/>
                </a:cubicBezTo>
                <a:cubicBezTo>
                  <a:pt x="9" y="54"/>
                  <a:pt x="9" y="55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68"/>
                  <a:pt x="9" y="68"/>
                  <a:pt x="9" y="68"/>
                </a:cubicBezTo>
                <a:cubicBezTo>
                  <a:pt x="9" y="69"/>
                  <a:pt x="8" y="69"/>
                  <a:pt x="7" y="69"/>
                </a:cubicBezTo>
                <a:moveTo>
                  <a:pt x="12" y="45"/>
                </a:moveTo>
                <a:cubicBezTo>
                  <a:pt x="6" y="45"/>
                  <a:pt x="0" y="50"/>
                  <a:pt x="0" y="5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8"/>
                  <a:pt x="6" y="83"/>
                  <a:pt x="12" y="83"/>
                </a:cubicBezTo>
                <a:cubicBezTo>
                  <a:pt x="18" y="83"/>
                  <a:pt x="24" y="78"/>
                  <a:pt x="24" y="72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0"/>
                  <a:pt x="18" y="45"/>
                  <a:pt x="12" y="45"/>
                </a:cubicBezTo>
                <a:moveTo>
                  <a:pt x="35" y="52"/>
                </a:moveTo>
                <a:cubicBezTo>
                  <a:pt x="34" y="52"/>
                  <a:pt x="33" y="51"/>
                  <a:pt x="33" y="50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0"/>
                  <a:pt x="34" y="29"/>
                  <a:pt x="35" y="29"/>
                </a:cubicBezTo>
                <a:cubicBezTo>
                  <a:pt x="35" y="28"/>
                  <a:pt x="36" y="27"/>
                  <a:pt x="38" y="27"/>
                </a:cubicBezTo>
                <a:cubicBezTo>
                  <a:pt x="39" y="27"/>
                  <a:pt x="40" y="28"/>
                  <a:pt x="40" y="29"/>
                </a:cubicBezTo>
                <a:cubicBezTo>
                  <a:pt x="40" y="30"/>
                  <a:pt x="39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7" y="31"/>
                  <a:pt x="37" y="31"/>
                </a:cubicBezTo>
                <a:cubicBezTo>
                  <a:pt x="37" y="31"/>
                  <a:pt x="37" y="32"/>
                  <a:pt x="37" y="32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1"/>
                  <a:pt x="36" y="52"/>
                  <a:pt x="35" y="52"/>
                </a:cubicBezTo>
                <a:moveTo>
                  <a:pt x="40" y="21"/>
                </a:moveTo>
                <a:cubicBezTo>
                  <a:pt x="33" y="21"/>
                  <a:pt x="28" y="27"/>
                  <a:pt x="28" y="33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78"/>
                  <a:pt x="33" y="83"/>
                  <a:pt x="40" y="83"/>
                </a:cubicBezTo>
                <a:cubicBezTo>
                  <a:pt x="46" y="83"/>
                  <a:pt x="51" y="78"/>
                  <a:pt x="51" y="72"/>
                </a:cubicBezTo>
                <a:cubicBezTo>
                  <a:pt x="51" y="33"/>
                  <a:pt x="51" y="33"/>
                  <a:pt x="51" y="33"/>
                </a:cubicBezTo>
                <a:cubicBezTo>
                  <a:pt x="51" y="27"/>
                  <a:pt x="46" y="21"/>
                  <a:pt x="40" y="21"/>
                </a:cubicBezTo>
                <a:moveTo>
                  <a:pt x="64" y="37"/>
                </a:moveTo>
                <a:cubicBezTo>
                  <a:pt x="63" y="37"/>
                  <a:pt x="63" y="36"/>
                  <a:pt x="63" y="35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0"/>
                  <a:pt x="63" y="8"/>
                  <a:pt x="64" y="8"/>
                </a:cubicBezTo>
                <a:cubicBezTo>
                  <a:pt x="64" y="7"/>
                  <a:pt x="66" y="6"/>
                  <a:pt x="67" y="6"/>
                </a:cubicBezTo>
                <a:cubicBezTo>
                  <a:pt x="68" y="6"/>
                  <a:pt x="69" y="7"/>
                  <a:pt x="69" y="8"/>
                </a:cubicBezTo>
                <a:cubicBezTo>
                  <a:pt x="69" y="9"/>
                  <a:pt x="68" y="10"/>
                  <a:pt x="67" y="10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10"/>
                  <a:pt x="66" y="10"/>
                  <a:pt x="66" y="12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6"/>
                  <a:pt x="65" y="37"/>
                  <a:pt x="64" y="37"/>
                </a:cubicBezTo>
                <a:moveTo>
                  <a:pt x="69" y="0"/>
                </a:moveTo>
                <a:cubicBezTo>
                  <a:pt x="62" y="0"/>
                  <a:pt x="57" y="5"/>
                  <a:pt x="57" y="12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78"/>
                  <a:pt x="62" y="83"/>
                  <a:pt x="69" y="83"/>
                </a:cubicBezTo>
                <a:cubicBezTo>
                  <a:pt x="75" y="83"/>
                  <a:pt x="80" y="78"/>
                  <a:pt x="80" y="7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5"/>
                  <a:pt x="75" y="0"/>
                  <a:pt x="69" y="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8" name="Freeform 38"/>
          <p:cNvSpPr>
            <a:spLocks noEditPoints="1"/>
          </p:cNvSpPr>
          <p:nvPr/>
        </p:nvSpPr>
        <p:spPr>
          <a:xfrm>
            <a:off x="4513317" y="5132389"/>
            <a:ext cx="379730" cy="367030"/>
          </a:xfrm>
          <a:custGeom>
            <a:avLst/>
            <a:gdLst/>
            <a:ahLst/>
            <a:cxnLst>
              <a:cxn ang="0">
                <a:pos x="297244" y="291843"/>
              </a:cxn>
              <a:cxn ang="0">
                <a:pos x="297244" y="308056"/>
              </a:cxn>
              <a:cxn ang="0">
                <a:pos x="423249" y="298328"/>
              </a:cxn>
              <a:cxn ang="0">
                <a:pos x="458789" y="259416"/>
              </a:cxn>
              <a:cxn ang="0">
                <a:pos x="368324" y="259416"/>
              </a:cxn>
              <a:cxn ang="0">
                <a:pos x="297244" y="259416"/>
              </a:cxn>
              <a:cxn ang="0">
                <a:pos x="297244" y="278872"/>
              </a:cxn>
              <a:cxn ang="0">
                <a:pos x="458789" y="278872"/>
              </a:cxn>
              <a:cxn ang="0">
                <a:pos x="458789" y="259416"/>
              </a:cxn>
              <a:cxn ang="0">
                <a:pos x="390940" y="230232"/>
              </a:cxn>
              <a:cxn ang="0">
                <a:pos x="361862" y="230232"/>
              </a:cxn>
              <a:cxn ang="0">
                <a:pos x="297244" y="230232"/>
              </a:cxn>
              <a:cxn ang="0">
                <a:pos x="297244" y="246445"/>
              </a:cxn>
              <a:cxn ang="0">
                <a:pos x="361862" y="246445"/>
              </a:cxn>
              <a:cxn ang="0">
                <a:pos x="390940" y="246445"/>
              </a:cxn>
              <a:cxn ang="0">
                <a:pos x="465251" y="236717"/>
              </a:cxn>
              <a:cxn ang="0">
                <a:pos x="274627" y="191319"/>
              </a:cxn>
              <a:cxn ang="0">
                <a:pos x="361862" y="191319"/>
              </a:cxn>
              <a:cxn ang="0">
                <a:pos x="468482" y="191319"/>
              </a:cxn>
              <a:cxn ang="0">
                <a:pos x="481406" y="194562"/>
              </a:cxn>
              <a:cxn ang="0">
                <a:pos x="484637" y="337241"/>
              </a:cxn>
              <a:cxn ang="0">
                <a:pos x="468482" y="343726"/>
              </a:cxn>
              <a:cxn ang="0">
                <a:pos x="274627" y="343726"/>
              </a:cxn>
              <a:cxn ang="0">
                <a:pos x="261704" y="340483"/>
              </a:cxn>
              <a:cxn ang="0">
                <a:pos x="261704" y="285358"/>
              </a:cxn>
              <a:cxn ang="0">
                <a:pos x="261704" y="197805"/>
              </a:cxn>
              <a:cxn ang="0">
                <a:pos x="264935" y="194562"/>
              </a:cxn>
              <a:cxn ang="0">
                <a:pos x="274627" y="191319"/>
              </a:cxn>
              <a:cxn ang="0">
                <a:pos x="35540" y="256173"/>
              </a:cxn>
              <a:cxn ang="0">
                <a:pos x="197086" y="194562"/>
              </a:cxn>
              <a:cxn ang="0">
                <a:pos x="245549" y="181591"/>
              </a:cxn>
              <a:cxn ang="0">
                <a:pos x="239087" y="256173"/>
              </a:cxn>
              <a:cxn ang="0">
                <a:pos x="29078" y="220504"/>
              </a:cxn>
              <a:cxn ang="0">
                <a:pos x="132467" y="145921"/>
              </a:cxn>
              <a:cxn ang="0">
                <a:pos x="287551" y="171863"/>
              </a:cxn>
              <a:cxn ang="0">
                <a:pos x="361862" y="68097"/>
              </a:cxn>
              <a:cxn ang="0">
                <a:pos x="287551" y="171863"/>
              </a:cxn>
              <a:cxn ang="0">
                <a:pos x="35540" y="32427"/>
              </a:cxn>
              <a:cxn ang="0">
                <a:pos x="42002" y="29184"/>
              </a:cxn>
              <a:cxn ang="0">
                <a:pos x="358631" y="32427"/>
              </a:cxn>
              <a:cxn ang="0">
                <a:pos x="229395" y="129708"/>
              </a:cxn>
              <a:cxn ang="0">
                <a:pos x="229395" y="129708"/>
              </a:cxn>
              <a:cxn ang="0">
                <a:pos x="352169" y="0"/>
              </a:cxn>
              <a:cxn ang="0">
                <a:pos x="0" y="35670"/>
              </a:cxn>
              <a:cxn ang="0">
                <a:pos x="42002" y="285358"/>
              </a:cxn>
              <a:cxn ang="0">
                <a:pos x="239087" y="337241"/>
              </a:cxn>
              <a:cxn ang="0">
                <a:pos x="274627" y="366425"/>
              </a:cxn>
              <a:cxn ang="0">
                <a:pos x="494329" y="359940"/>
              </a:cxn>
              <a:cxn ang="0">
                <a:pos x="507253" y="197805"/>
              </a:cxn>
              <a:cxn ang="0">
                <a:pos x="468482" y="171863"/>
              </a:cxn>
              <a:cxn ang="0">
                <a:pos x="390940" y="35670"/>
              </a:cxn>
            </a:cxnLst>
            <a:rect l="0" t="0" r="0" b="0"/>
            <a:pathLst>
              <a:path w="157" h="113">
                <a:moveTo>
                  <a:pt x="128" y="90"/>
                </a:moveTo>
                <a:cubicBezTo>
                  <a:pt x="92" y="90"/>
                  <a:pt x="92" y="90"/>
                  <a:pt x="92" y="90"/>
                </a:cubicBezTo>
                <a:cubicBezTo>
                  <a:pt x="91" y="90"/>
                  <a:pt x="90" y="91"/>
                  <a:pt x="90" y="92"/>
                </a:cubicBezTo>
                <a:cubicBezTo>
                  <a:pt x="90" y="94"/>
                  <a:pt x="91" y="95"/>
                  <a:pt x="92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30" y="95"/>
                  <a:pt x="131" y="94"/>
                  <a:pt x="131" y="92"/>
                </a:cubicBezTo>
                <a:cubicBezTo>
                  <a:pt x="131" y="91"/>
                  <a:pt x="130" y="90"/>
                  <a:pt x="128" y="90"/>
                </a:cubicBezTo>
                <a:moveTo>
                  <a:pt x="142" y="80"/>
                </a:moveTo>
                <a:cubicBezTo>
                  <a:pt x="120" y="80"/>
                  <a:pt x="120" y="80"/>
                  <a:pt x="120" y="80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92" y="80"/>
                  <a:pt x="92" y="80"/>
                  <a:pt x="92" y="80"/>
                </a:cubicBezTo>
                <a:cubicBezTo>
                  <a:pt x="91" y="80"/>
                  <a:pt x="90" y="81"/>
                  <a:pt x="90" y="83"/>
                </a:cubicBezTo>
                <a:cubicBezTo>
                  <a:pt x="90" y="84"/>
                  <a:pt x="91" y="86"/>
                  <a:pt x="92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3" y="86"/>
                  <a:pt x="144" y="84"/>
                  <a:pt x="144" y="83"/>
                </a:cubicBezTo>
                <a:cubicBezTo>
                  <a:pt x="144" y="81"/>
                  <a:pt x="143" y="80"/>
                  <a:pt x="142" y="80"/>
                </a:cubicBezTo>
                <a:moveTo>
                  <a:pt x="142" y="71"/>
                </a:moveTo>
                <a:cubicBezTo>
                  <a:pt x="121" y="71"/>
                  <a:pt x="121" y="71"/>
                  <a:pt x="121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97" y="71"/>
                  <a:pt x="97" y="71"/>
                  <a:pt x="97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1" y="71"/>
                  <a:pt x="90" y="72"/>
                  <a:pt x="90" y="73"/>
                </a:cubicBezTo>
                <a:cubicBezTo>
                  <a:pt x="90" y="75"/>
                  <a:pt x="91" y="76"/>
                  <a:pt x="9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3" y="76"/>
                  <a:pt x="144" y="75"/>
                  <a:pt x="144" y="73"/>
                </a:cubicBezTo>
                <a:cubicBezTo>
                  <a:pt x="144" y="72"/>
                  <a:pt x="143" y="71"/>
                  <a:pt x="142" y="71"/>
                </a:cubicBezTo>
                <a:moveTo>
                  <a:pt x="85" y="59"/>
                </a:moveTo>
                <a:cubicBezTo>
                  <a:pt x="98" y="59"/>
                  <a:pt x="98" y="59"/>
                  <a:pt x="98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7" y="59"/>
                  <a:pt x="148" y="60"/>
                  <a:pt x="149" y="60"/>
                </a:cubicBezTo>
                <a:cubicBezTo>
                  <a:pt x="150" y="61"/>
                  <a:pt x="150" y="61"/>
                  <a:pt x="150" y="61"/>
                </a:cubicBezTo>
                <a:cubicBezTo>
                  <a:pt x="150" y="104"/>
                  <a:pt x="150" y="104"/>
                  <a:pt x="150" y="104"/>
                </a:cubicBezTo>
                <a:cubicBezTo>
                  <a:pt x="150" y="104"/>
                  <a:pt x="150" y="104"/>
                  <a:pt x="149" y="105"/>
                </a:cubicBezTo>
                <a:cubicBezTo>
                  <a:pt x="148" y="106"/>
                  <a:pt x="147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4" y="106"/>
                  <a:pt x="82" y="106"/>
                  <a:pt x="81" y="105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88"/>
                  <a:pt x="81" y="88"/>
                  <a:pt x="81" y="88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3" y="60"/>
                  <a:pt x="84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moveTo>
                  <a:pt x="13" y="79"/>
                </a:moveTo>
                <a:cubicBezTo>
                  <a:pt x="12" y="79"/>
                  <a:pt x="11" y="79"/>
                  <a:pt x="11" y="79"/>
                </a:cubicBezTo>
                <a:cubicBezTo>
                  <a:pt x="50" y="51"/>
                  <a:pt x="50" y="51"/>
                  <a:pt x="50" y="51"/>
                </a:cubicBezTo>
                <a:cubicBezTo>
                  <a:pt x="61" y="60"/>
                  <a:pt x="61" y="60"/>
                  <a:pt x="61" y="60"/>
                </a:cubicBezTo>
                <a:cubicBezTo>
                  <a:pt x="71" y="52"/>
                  <a:pt x="71" y="52"/>
                  <a:pt x="71" y="52"/>
                </a:cubicBezTo>
                <a:cubicBezTo>
                  <a:pt x="76" y="56"/>
                  <a:pt x="76" y="56"/>
                  <a:pt x="76" y="56"/>
                </a:cubicBezTo>
                <a:cubicBezTo>
                  <a:pt x="75" y="57"/>
                  <a:pt x="74" y="59"/>
                  <a:pt x="74" y="61"/>
                </a:cubicBezTo>
                <a:cubicBezTo>
                  <a:pt x="74" y="79"/>
                  <a:pt x="74" y="79"/>
                  <a:pt x="74" y="79"/>
                </a:cubicBezTo>
                <a:cubicBezTo>
                  <a:pt x="13" y="79"/>
                  <a:pt x="13" y="79"/>
                  <a:pt x="13" y="79"/>
                </a:cubicBezTo>
                <a:moveTo>
                  <a:pt x="9" y="68"/>
                </a:moveTo>
                <a:cubicBezTo>
                  <a:pt x="9" y="21"/>
                  <a:pt x="9" y="21"/>
                  <a:pt x="9" y="21"/>
                </a:cubicBezTo>
                <a:cubicBezTo>
                  <a:pt x="41" y="45"/>
                  <a:pt x="41" y="45"/>
                  <a:pt x="41" y="45"/>
                </a:cubicBezTo>
                <a:cubicBezTo>
                  <a:pt x="9" y="68"/>
                  <a:pt x="9" y="68"/>
                  <a:pt x="9" y="68"/>
                </a:cubicBezTo>
                <a:moveTo>
                  <a:pt x="89" y="53"/>
                </a:moveTo>
                <a:cubicBezTo>
                  <a:pt x="79" y="46"/>
                  <a:pt x="79" y="46"/>
                  <a:pt x="79" y="46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89" y="53"/>
                  <a:pt x="89" y="53"/>
                  <a:pt x="89" y="53"/>
                </a:cubicBezTo>
                <a:moveTo>
                  <a:pt x="61" y="47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10" y="9"/>
                  <a:pt x="111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61" y="47"/>
                  <a:pt x="61" y="47"/>
                  <a:pt x="61" y="47"/>
                </a:cubicBezTo>
                <a:moveTo>
                  <a:pt x="109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5"/>
                  <a:pt x="0" y="11"/>
                </a:cubicBezTo>
                <a:cubicBezTo>
                  <a:pt x="0" y="77"/>
                  <a:pt x="0" y="77"/>
                  <a:pt x="0" y="77"/>
                </a:cubicBezTo>
                <a:cubicBezTo>
                  <a:pt x="1" y="84"/>
                  <a:pt x="6" y="88"/>
                  <a:pt x="13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107"/>
                  <a:pt x="75" y="109"/>
                  <a:pt x="78" y="111"/>
                </a:cubicBezTo>
                <a:cubicBezTo>
                  <a:pt x="80" y="112"/>
                  <a:pt x="82" y="113"/>
                  <a:pt x="85" y="113"/>
                </a:cubicBezTo>
                <a:cubicBezTo>
                  <a:pt x="145" y="113"/>
                  <a:pt x="145" y="113"/>
                  <a:pt x="145" y="113"/>
                </a:cubicBezTo>
                <a:cubicBezTo>
                  <a:pt x="148" y="113"/>
                  <a:pt x="151" y="112"/>
                  <a:pt x="153" y="111"/>
                </a:cubicBezTo>
                <a:cubicBezTo>
                  <a:pt x="155" y="109"/>
                  <a:pt x="157" y="107"/>
                  <a:pt x="157" y="104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59"/>
                  <a:pt x="155" y="56"/>
                  <a:pt x="153" y="55"/>
                </a:cubicBezTo>
                <a:cubicBezTo>
                  <a:pt x="151" y="53"/>
                  <a:pt x="148" y="53"/>
                  <a:pt x="145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5"/>
                  <a:pt x="115" y="0"/>
                  <a:pt x="109" y="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4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Solution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024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27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Solution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手势"/>
          <p:cNvSpPr/>
          <p:nvPr/>
        </p:nvSpPr>
        <p:spPr bwMode="auto">
          <a:xfrm>
            <a:off x="334626" y="1271748"/>
            <a:ext cx="3454400" cy="3454400"/>
          </a:xfrm>
          <a:custGeom>
            <a:avLst/>
            <a:gdLst>
              <a:gd name="T0" fmla="*/ 1613865 w 3162301"/>
              <a:gd name="T1" fmla="*/ 3301682 h 3309937"/>
              <a:gd name="T2" fmla="*/ 853686 w 3162301"/>
              <a:gd name="T3" fmla="*/ 2989897 h 3309937"/>
              <a:gd name="T4" fmla="*/ 755609 w 3162301"/>
              <a:gd name="T5" fmla="*/ 2991167 h 3309937"/>
              <a:gd name="T6" fmla="*/ 628648 w 3162301"/>
              <a:gd name="T7" fmla="*/ 2941320 h 3309937"/>
              <a:gd name="T8" fmla="*/ 660706 w 3162301"/>
              <a:gd name="T9" fmla="*/ 2794000 h 3309937"/>
              <a:gd name="T10" fmla="*/ 801315 w 3162301"/>
              <a:gd name="T11" fmla="*/ 2823527 h 3309937"/>
              <a:gd name="T12" fmla="*/ 862891 w 3162301"/>
              <a:gd name="T13" fmla="*/ 2756217 h 3309937"/>
              <a:gd name="T14" fmla="*/ 1096499 w 3162301"/>
              <a:gd name="T15" fmla="*/ 2524760 h 3309937"/>
              <a:gd name="T16" fmla="*/ 1098404 w 3162301"/>
              <a:gd name="T17" fmla="*/ 2684145 h 3309937"/>
              <a:gd name="T18" fmla="*/ 1293289 w 3162301"/>
              <a:gd name="T19" fmla="*/ 2731135 h 3309937"/>
              <a:gd name="T20" fmla="*/ 1393905 w 3162301"/>
              <a:gd name="T21" fmla="*/ 2606040 h 3309937"/>
              <a:gd name="T22" fmla="*/ 447040 w 3162301"/>
              <a:gd name="T23" fmla="*/ 2280920 h 3309937"/>
              <a:gd name="T24" fmla="*/ 525463 w 3162301"/>
              <a:gd name="T25" fmla="*/ 2367597 h 3309937"/>
              <a:gd name="T26" fmla="*/ 489903 w 3162301"/>
              <a:gd name="T27" fmla="*/ 2499042 h 3309937"/>
              <a:gd name="T28" fmla="*/ 782321 w 3162301"/>
              <a:gd name="T29" fmla="*/ 2513330 h 3309937"/>
              <a:gd name="T30" fmla="*/ 740728 w 3162301"/>
              <a:gd name="T31" fmla="*/ 2738120 h 3309937"/>
              <a:gd name="T32" fmla="*/ 598805 w 3162301"/>
              <a:gd name="T33" fmla="*/ 2784475 h 3309937"/>
              <a:gd name="T34" fmla="*/ 595948 w 3162301"/>
              <a:gd name="T35" fmla="*/ 2990850 h 3309937"/>
              <a:gd name="T36" fmla="*/ 735648 w 3162301"/>
              <a:gd name="T37" fmla="*/ 3050540 h 3309937"/>
              <a:gd name="T38" fmla="*/ 797561 w 3162301"/>
              <a:gd name="T39" fmla="*/ 3231832 h 3309937"/>
              <a:gd name="T40" fmla="*/ 91758 w 3162301"/>
              <a:gd name="T41" fmla="*/ 2508885 h 3309937"/>
              <a:gd name="T42" fmla="*/ 341630 w 3162301"/>
              <a:gd name="T43" fmla="*/ 2479992 h 3309937"/>
              <a:gd name="T44" fmla="*/ 309563 w 3162301"/>
              <a:gd name="T45" fmla="*/ 2350135 h 3309937"/>
              <a:gd name="T46" fmla="*/ 814705 w 3162301"/>
              <a:gd name="T47" fmla="*/ 1655762 h 3309937"/>
              <a:gd name="T48" fmla="*/ 814388 w 3162301"/>
              <a:gd name="T49" fmla="*/ 1992629 h 3309937"/>
              <a:gd name="T50" fmla="*/ 935038 w 3162301"/>
              <a:gd name="T51" fmla="*/ 1963419 h 3309937"/>
              <a:gd name="T52" fmla="*/ 1028383 w 3162301"/>
              <a:gd name="T53" fmla="*/ 2044382 h 3309937"/>
              <a:gd name="T54" fmla="*/ 976313 w 3162301"/>
              <a:gd name="T55" fmla="*/ 2178684 h 3309937"/>
              <a:gd name="T56" fmla="*/ 834073 w 3162301"/>
              <a:gd name="T57" fmla="*/ 2139632 h 3309937"/>
              <a:gd name="T58" fmla="*/ 789305 w 3162301"/>
              <a:gd name="T59" fmla="*/ 2332672 h 3309937"/>
              <a:gd name="T60" fmla="*/ 569278 w 3162301"/>
              <a:gd name="T61" fmla="*/ 2405380 h 3309937"/>
              <a:gd name="T62" fmla="*/ 516573 w 3162301"/>
              <a:gd name="T63" fmla="*/ 2250439 h 3309937"/>
              <a:gd name="T64" fmla="*/ 313373 w 3162301"/>
              <a:gd name="T65" fmla="*/ 2257424 h 3309937"/>
              <a:gd name="T66" fmla="*/ 265748 w 3162301"/>
              <a:gd name="T67" fmla="*/ 2417762 h 3309937"/>
              <a:gd name="T68" fmla="*/ 7938 w 3162301"/>
              <a:gd name="T69" fmla="*/ 2442845 h 3309937"/>
              <a:gd name="T70" fmla="*/ 1391446 w 3162301"/>
              <a:gd name="T71" fmla="*/ 1450631 h 3309937"/>
              <a:gd name="T72" fmla="*/ 1336570 w 3162301"/>
              <a:gd name="T73" fmla="*/ 1700670 h 3309937"/>
              <a:gd name="T74" fmla="*/ 1477725 w 3162301"/>
              <a:gd name="T75" fmla="*/ 1830132 h 3309937"/>
              <a:gd name="T76" fmla="*/ 1810472 w 3162301"/>
              <a:gd name="T77" fmla="*/ 2121104 h 3309937"/>
              <a:gd name="T78" fmla="*/ 1585574 w 3162301"/>
              <a:gd name="T79" fmla="*/ 2228989 h 3309937"/>
              <a:gd name="T80" fmla="*/ 1660434 w 3162301"/>
              <a:gd name="T81" fmla="*/ 2340682 h 3309937"/>
              <a:gd name="T82" fmla="*/ 1579548 w 3162301"/>
              <a:gd name="T83" fmla="*/ 2451741 h 3309937"/>
              <a:gd name="T84" fmla="*/ 1455521 w 3162301"/>
              <a:gd name="T85" fmla="*/ 2413981 h 3309937"/>
              <a:gd name="T86" fmla="*/ 1445371 w 3162301"/>
              <a:gd name="T87" fmla="*/ 2272461 h 3309937"/>
              <a:gd name="T88" fmla="*/ 1161791 w 3162301"/>
              <a:gd name="T89" fmla="*/ 2355596 h 3309937"/>
              <a:gd name="T90" fmla="*/ 1140221 w 3162301"/>
              <a:gd name="T91" fmla="*/ 2127133 h 3309937"/>
              <a:gd name="T92" fmla="*/ 1243312 w 3162301"/>
              <a:gd name="T93" fmla="*/ 2016710 h 3309937"/>
              <a:gd name="T94" fmla="*/ 1159253 w 3162301"/>
              <a:gd name="T95" fmla="*/ 1835526 h 3309937"/>
              <a:gd name="T96" fmla="*/ 1004458 w 3162301"/>
              <a:gd name="T97" fmla="*/ 1845363 h 3309937"/>
              <a:gd name="T98" fmla="*/ 891217 w 3162301"/>
              <a:gd name="T99" fmla="*/ 1648632 h 3309937"/>
              <a:gd name="T100" fmla="*/ 2300014 w 3162301"/>
              <a:gd name="T101" fmla="*/ 1106336 h 3309937"/>
              <a:gd name="T102" fmla="*/ 2025116 w 3162301"/>
              <a:gd name="T103" fmla="*/ 1370306 h 3309937"/>
              <a:gd name="T104" fmla="*/ 1518490 w 3162301"/>
              <a:gd name="T105" fmla="*/ 1775461 h 3309937"/>
              <a:gd name="T106" fmla="*/ 1392152 w 3162301"/>
              <a:gd name="T107" fmla="*/ 1704392 h 3309937"/>
              <a:gd name="T108" fmla="*/ 1434370 w 3162301"/>
              <a:gd name="T109" fmla="*/ 1476909 h 3309937"/>
              <a:gd name="T110" fmla="*/ 1653717 w 3162301"/>
              <a:gd name="T111" fmla="*/ 1123469 h 3309937"/>
              <a:gd name="T112" fmla="*/ 1607690 w 3162301"/>
              <a:gd name="T113" fmla="*/ 1110461 h 3309937"/>
              <a:gd name="T114" fmla="*/ 1064560 w 3162301"/>
              <a:gd name="T115" fmla="*/ 1502291 h 3309937"/>
              <a:gd name="T116" fmla="*/ 986153 w 3162301"/>
              <a:gd name="T117" fmla="*/ 1181213 h 3309937"/>
              <a:gd name="T118" fmla="*/ 1447068 w 3162301"/>
              <a:gd name="T119" fmla="*/ 716410 h 3309937"/>
              <a:gd name="T120" fmla="*/ 3150550 w 3162301"/>
              <a:gd name="T121" fmla="*/ 456696 h 3309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62301" h="3309937">
                <a:moveTo>
                  <a:pt x="1393905" y="2493962"/>
                </a:moveTo>
                <a:lnTo>
                  <a:pt x="1403427" y="2493962"/>
                </a:lnTo>
                <a:lnTo>
                  <a:pt x="1421519" y="2494280"/>
                </a:lnTo>
                <a:lnTo>
                  <a:pt x="1441833" y="2495232"/>
                </a:lnTo>
                <a:lnTo>
                  <a:pt x="1463416" y="2497137"/>
                </a:lnTo>
                <a:lnTo>
                  <a:pt x="1485000" y="2499360"/>
                </a:lnTo>
                <a:lnTo>
                  <a:pt x="1507853" y="2501582"/>
                </a:lnTo>
                <a:lnTo>
                  <a:pt x="1529753" y="2504757"/>
                </a:lnTo>
                <a:lnTo>
                  <a:pt x="1573238" y="2510790"/>
                </a:lnTo>
                <a:lnTo>
                  <a:pt x="1611961" y="2517457"/>
                </a:lnTo>
                <a:lnTo>
                  <a:pt x="1643066" y="2522855"/>
                </a:lnTo>
                <a:lnTo>
                  <a:pt x="1651001" y="2524125"/>
                </a:lnTo>
                <a:lnTo>
                  <a:pt x="1651001" y="3238817"/>
                </a:lnTo>
                <a:lnTo>
                  <a:pt x="1650684" y="3246120"/>
                </a:lnTo>
                <a:lnTo>
                  <a:pt x="1649731" y="3253105"/>
                </a:lnTo>
                <a:lnTo>
                  <a:pt x="1648144" y="3259772"/>
                </a:lnTo>
                <a:lnTo>
                  <a:pt x="1645923" y="3266440"/>
                </a:lnTo>
                <a:lnTo>
                  <a:pt x="1642749" y="3272472"/>
                </a:lnTo>
                <a:lnTo>
                  <a:pt x="1638940" y="3278505"/>
                </a:lnTo>
                <a:lnTo>
                  <a:pt x="1635131" y="3283902"/>
                </a:lnTo>
                <a:lnTo>
                  <a:pt x="1630370" y="3288982"/>
                </a:lnTo>
                <a:lnTo>
                  <a:pt x="1624974" y="3293427"/>
                </a:lnTo>
                <a:lnTo>
                  <a:pt x="1619896" y="3297555"/>
                </a:lnTo>
                <a:lnTo>
                  <a:pt x="1613865" y="3301682"/>
                </a:lnTo>
                <a:lnTo>
                  <a:pt x="1607517" y="3304222"/>
                </a:lnTo>
                <a:lnTo>
                  <a:pt x="1601169" y="3306762"/>
                </a:lnTo>
                <a:lnTo>
                  <a:pt x="1594186" y="3308350"/>
                </a:lnTo>
                <a:lnTo>
                  <a:pt x="1587203" y="3309620"/>
                </a:lnTo>
                <a:lnTo>
                  <a:pt x="1579903" y="3309937"/>
                </a:lnTo>
                <a:lnTo>
                  <a:pt x="836547" y="3309937"/>
                </a:lnTo>
                <a:lnTo>
                  <a:pt x="842260" y="3278505"/>
                </a:lnTo>
                <a:lnTo>
                  <a:pt x="848291" y="3239452"/>
                </a:lnTo>
                <a:lnTo>
                  <a:pt x="854956" y="3195637"/>
                </a:lnTo>
                <a:lnTo>
                  <a:pt x="857813" y="3172142"/>
                </a:lnTo>
                <a:lnTo>
                  <a:pt x="860669" y="3149282"/>
                </a:lnTo>
                <a:lnTo>
                  <a:pt x="862891" y="3126422"/>
                </a:lnTo>
                <a:lnTo>
                  <a:pt x="864478" y="3103880"/>
                </a:lnTo>
                <a:lnTo>
                  <a:pt x="865748" y="3082290"/>
                </a:lnTo>
                <a:lnTo>
                  <a:pt x="866065" y="3061970"/>
                </a:lnTo>
                <a:lnTo>
                  <a:pt x="866065" y="3048317"/>
                </a:lnTo>
                <a:lnTo>
                  <a:pt x="865113" y="3034982"/>
                </a:lnTo>
                <a:lnTo>
                  <a:pt x="863843" y="3022600"/>
                </a:lnTo>
                <a:lnTo>
                  <a:pt x="862891" y="3016885"/>
                </a:lnTo>
                <a:lnTo>
                  <a:pt x="861939" y="3011170"/>
                </a:lnTo>
                <a:lnTo>
                  <a:pt x="860352" y="3005772"/>
                </a:lnTo>
                <a:lnTo>
                  <a:pt x="858447" y="3000057"/>
                </a:lnTo>
                <a:lnTo>
                  <a:pt x="856543" y="2995295"/>
                </a:lnTo>
                <a:lnTo>
                  <a:pt x="853686" y="2989897"/>
                </a:lnTo>
                <a:lnTo>
                  <a:pt x="850195" y="2984817"/>
                </a:lnTo>
                <a:lnTo>
                  <a:pt x="847973" y="2982277"/>
                </a:lnTo>
                <a:lnTo>
                  <a:pt x="845751" y="2979737"/>
                </a:lnTo>
                <a:lnTo>
                  <a:pt x="843212" y="2977197"/>
                </a:lnTo>
                <a:lnTo>
                  <a:pt x="840356" y="2975292"/>
                </a:lnTo>
                <a:lnTo>
                  <a:pt x="836864" y="2973387"/>
                </a:lnTo>
                <a:lnTo>
                  <a:pt x="833373" y="2971800"/>
                </a:lnTo>
                <a:lnTo>
                  <a:pt x="828294" y="2969577"/>
                </a:lnTo>
                <a:lnTo>
                  <a:pt x="822898" y="2968307"/>
                </a:lnTo>
                <a:lnTo>
                  <a:pt x="817185" y="2967355"/>
                </a:lnTo>
                <a:lnTo>
                  <a:pt x="811472" y="2966720"/>
                </a:lnTo>
                <a:lnTo>
                  <a:pt x="810837" y="2967355"/>
                </a:lnTo>
                <a:lnTo>
                  <a:pt x="809885" y="2966720"/>
                </a:lnTo>
                <a:lnTo>
                  <a:pt x="806393" y="2967355"/>
                </a:lnTo>
                <a:lnTo>
                  <a:pt x="802902" y="2967672"/>
                </a:lnTo>
                <a:lnTo>
                  <a:pt x="799411" y="2967990"/>
                </a:lnTo>
                <a:lnTo>
                  <a:pt x="796554" y="2969260"/>
                </a:lnTo>
                <a:lnTo>
                  <a:pt x="790206" y="2971165"/>
                </a:lnTo>
                <a:lnTo>
                  <a:pt x="784810" y="2973387"/>
                </a:lnTo>
                <a:lnTo>
                  <a:pt x="778462" y="2977197"/>
                </a:lnTo>
                <a:lnTo>
                  <a:pt x="772431" y="2981007"/>
                </a:lnTo>
                <a:lnTo>
                  <a:pt x="767036" y="2984817"/>
                </a:lnTo>
                <a:lnTo>
                  <a:pt x="761640" y="2988310"/>
                </a:lnTo>
                <a:lnTo>
                  <a:pt x="755609" y="2991167"/>
                </a:lnTo>
                <a:lnTo>
                  <a:pt x="748626" y="2994342"/>
                </a:lnTo>
                <a:lnTo>
                  <a:pt x="740691" y="2997517"/>
                </a:lnTo>
                <a:lnTo>
                  <a:pt x="730852" y="3000057"/>
                </a:lnTo>
                <a:lnTo>
                  <a:pt x="725773" y="3001327"/>
                </a:lnTo>
                <a:lnTo>
                  <a:pt x="720695" y="3001962"/>
                </a:lnTo>
                <a:lnTo>
                  <a:pt x="715616" y="3002280"/>
                </a:lnTo>
                <a:lnTo>
                  <a:pt x="710855" y="3002280"/>
                </a:lnTo>
                <a:lnTo>
                  <a:pt x="705777" y="3002280"/>
                </a:lnTo>
                <a:lnTo>
                  <a:pt x="701651" y="3001962"/>
                </a:lnTo>
                <a:lnTo>
                  <a:pt x="696890" y="3001327"/>
                </a:lnTo>
                <a:lnTo>
                  <a:pt x="692763" y="3000375"/>
                </a:lnTo>
                <a:lnTo>
                  <a:pt x="688637" y="2999422"/>
                </a:lnTo>
                <a:lnTo>
                  <a:pt x="684194" y="2998152"/>
                </a:lnTo>
                <a:lnTo>
                  <a:pt x="680067" y="2996565"/>
                </a:lnTo>
                <a:lnTo>
                  <a:pt x="675941" y="2994660"/>
                </a:lnTo>
                <a:lnTo>
                  <a:pt x="668324" y="2990850"/>
                </a:lnTo>
                <a:lnTo>
                  <a:pt x="661023" y="2986087"/>
                </a:lnTo>
                <a:lnTo>
                  <a:pt x="654675" y="2980372"/>
                </a:lnTo>
                <a:lnTo>
                  <a:pt x="648010" y="2974022"/>
                </a:lnTo>
                <a:lnTo>
                  <a:pt x="642297" y="2966720"/>
                </a:lnTo>
                <a:lnTo>
                  <a:pt x="636901" y="2958782"/>
                </a:lnTo>
                <a:lnTo>
                  <a:pt x="632457" y="2950527"/>
                </a:lnTo>
                <a:lnTo>
                  <a:pt x="630553" y="2945765"/>
                </a:lnTo>
                <a:lnTo>
                  <a:pt x="628648" y="2941320"/>
                </a:lnTo>
                <a:lnTo>
                  <a:pt x="626744" y="2936557"/>
                </a:lnTo>
                <a:lnTo>
                  <a:pt x="625157" y="2931795"/>
                </a:lnTo>
                <a:lnTo>
                  <a:pt x="623887" y="2926715"/>
                </a:lnTo>
                <a:lnTo>
                  <a:pt x="622935" y="2921317"/>
                </a:lnTo>
                <a:lnTo>
                  <a:pt x="621983" y="2915920"/>
                </a:lnTo>
                <a:lnTo>
                  <a:pt x="621665" y="2910522"/>
                </a:lnTo>
                <a:lnTo>
                  <a:pt x="621348" y="2904807"/>
                </a:lnTo>
                <a:lnTo>
                  <a:pt x="620713" y="2899092"/>
                </a:lnTo>
                <a:lnTo>
                  <a:pt x="621348" y="2886392"/>
                </a:lnTo>
                <a:lnTo>
                  <a:pt x="622300" y="2874327"/>
                </a:lnTo>
                <a:lnTo>
                  <a:pt x="623887" y="2862897"/>
                </a:lnTo>
                <a:lnTo>
                  <a:pt x="625792" y="2851785"/>
                </a:lnTo>
                <a:lnTo>
                  <a:pt x="628966" y="2840990"/>
                </a:lnTo>
                <a:lnTo>
                  <a:pt x="632457" y="2831465"/>
                </a:lnTo>
                <a:lnTo>
                  <a:pt x="636266" y="2822575"/>
                </a:lnTo>
                <a:lnTo>
                  <a:pt x="638488" y="2818447"/>
                </a:lnTo>
                <a:lnTo>
                  <a:pt x="640709" y="2814637"/>
                </a:lnTo>
                <a:lnTo>
                  <a:pt x="642931" y="2810827"/>
                </a:lnTo>
                <a:lnTo>
                  <a:pt x="645788" y="2807652"/>
                </a:lnTo>
                <a:lnTo>
                  <a:pt x="648327" y="2804160"/>
                </a:lnTo>
                <a:lnTo>
                  <a:pt x="651184" y="2801620"/>
                </a:lnTo>
                <a:lnTo>
                  <a:pt x="654040" y="2798762"/>
                </a:lnTo>
                <a:lnTo>
                  <a:pt x="657214" y="2796222"/>
                </a:lnTo>
                <a:lnTo>
                  <a:pt x="660706" y="2794000"/>
                </a:lnTo>
                <a:lnTo>
                  <a:pt x="664197" y="2792095"/>
                </a:lnTo>
                <a:lnTo>
                  <a:pt x="667371" y="2790190"/>
                </a:lnTo>
                <a:lnTo>
                  <a:pt x="670863" y="2788602"/>
                </a:lnTo>
                <a:lnTo>
                  <a:pt x="675306" y="2787015"/>
                </a:lnTo>
                <a:lnTo>
                  <a:pt x="679433" y="2786062"/>
                </a:lnTo>
                <a:lnTo>
                  <a:pt x="683559" y="2785110"/>
                </a:lnTo>
                <a:lnTo>
                  <a:pt x="688637" y="2784475"/>
                </a:lnTo>
                <a:lnTo>
                  <a:pt x="693398" y="2783840"/>
                </a:lnTo>
                <a:lnTo>
                  <a:pt x="698794" y="2783522"/>
                </a:lnTo>
                <a:lnTo>
                  <a:pt x="703873" y="2783522"/>
                </a:lnTo>
                <a:lnTo>
                  <a:pt x="709268" y="2783840"/>
                </a:lnTo>
                <a:lnTo>
                  <a:pt x="714982" y="2784792"/>
                </a:lnTo>
                <a:lnTo>
                  <a:pt x="720695" y="2786062"/>
                </a:lnTo>
                <a:lnTo>
                  <a:pt x="728947" y="2787332"/>
                </a:lnTo>
                <a:lnTo>
                  <a:pt x="736882" y="2789237"/>
                </a:lnTo>
                <a:lnTo>
                  <a:pt x="743548" y="2791777"/>
                </a:lnTo>
                <a:lnTo>
                  <a:pt x="749896" y="2794317"/>
                </a:lnTo>
                <a:lnTo>
                  <a:pt x="754974" y="2796857"/>
                </a:lnTo>
                <a:lnTo>
                  <a:pt x="760370" y="2799715"/>
                </a:lnTo>
                <a:lnTo>
                  <a:pt x="769892" y="2805747"/>
                </a:lnTo>
                <a:lnTo>
                  <a:pt x="779097" y="2811780"/>
                </a:lnTo>
                <a:lnTo>
                  <a:pt x="789254" y="2818130"/>
                </a:lnTo>
                <a:lnTo>
                  <a:pt x="794967" y="2820987"/>
                </a:lnTo>
                <a:lnTo>
                  <a:pt x="801315" y="2823527"/>
                </a:lnTo>
                <a:lnTo>
                  <a:pt x="804807" y="2824480"/>
                </a:lnTo>
                <a:lnTo>
                  <a:pt x="808615" y="2825432"/>
                </a:lnTo>
                <a:lnTo>
                  <a:pt x="812424" y="2825750"/>
                </a:lnTo>
                <a:lnTo>
                  <a:pt x="816550" y="2826067"/>
                </a:lnTo>
                <a:lnTo>
                  <a:pt x="817503" y="2826067"/>
                </a:lnTo>
                <a:lnTo>
                  <a:pt x="818137" y="2826067"/>
                </a:lnTo>
                <a:lnTo>
                  <a:pt x="822898" y="2825750"/>
                </a:lnTo>
                <a:lnTo>
                  <a:pt x="827342" y="2825432"/>
                </a:lnTo>
                <a:lnTo>
                  <a:pt x="831468" y="2824162"/>
                </a:lnTo>
                <a:lnTo>
                  <a:pt x="835912" y="2822575"/>
                </a:lnTo>
                <a:lnTo>
                  <a:pt x="838768" y="2821622"/>
                </a:lnTo>
                <a:lnTo>
                  <a:pt x="840990" y="2820035"/>
                </a:lnTo>
                <a:lnTo>
                  <a:pt x="843530" y="2818447"/>
                </a:lnTo>
                <a:lnTo>
                  <a:pt x="845434" y="2816860"/>
                </a:lnTo>
                <a:lnTo>
                  <a:pt x="848925" y="2813367"/>
                </a:lnTo>
                <a:lnTo>
                  <a:pt x="851147" y="2810510"/>
                </a:lnTo>
                <a:lnTo>
                  <a:pt x="854004" y="2805112"/>
                </a:lnTo>
                <a:lnTo>
                  <a:pt x="855908" y="2800032"/>
                </a:lnTo>
                <a:lnTo>
                  <a:pt x="857495" y="2795587"/>
                </a:lnTo>
                <a:lnTo>
                  <a:pt x="858765" y="2790507"/>
                </a:lnTo>
                <a:lnTo>
                  <a:pt x="860352" y="2782570"/>
                </a:lnTo>
                <a:lnTo>
                  <a:pt x="861304" y="2774315"/>
                </a:lnTo>
                <a:lnTo>
                  <a:pt x="862574" y="2765742"/>
                </a:lnTo>
                <a:lnTo>
                  <a:pt x="862891" y="2756217"/>
                </a:lnTo>
                <a:lnTo>
                  <a:pt x="864161" y="2734945"/>
                </a:lnTo>
                <a:lnTo>
                  <a:pt x="864161" y="2712085"/>
                </a:lnTo>
                <a:lnTo>
                  <a:pt x="864161" y="2687955"/>
                </a:lnTo>
                <a:lnTo>
                  <a:pt x="863209" y="2662872"/>
                </a:lnTo>
                <a:lnTo>
                  <a:pt x="862256" y="2637155"/>
                </a:lnTo>
                <a:lnTo>
                  <a:pt x="860987" y="2611120"/>
                </a:lnTo>
                <a:lnTo>
                  <a:pt x="859400" y="2582862"/>
                </a:lnTo>
                <a:lnTo>
                  <a:pt x="857495" y="2555240"/>
                </a:lnTo>
                <a:lnTo>
                  <a:pt x="855591" y="2529205"/>
                </a:lnTo>
                <a:lnTo>
                  <a:pt x="853369" y="2505392"/>
                </a:lnTo>
                <a:lnTo>
                  <a:pt x="882888" y="2503170"/>
                </a:lnTo>
                <a:lnTo>
                  <a:pt x="918119" y="2500630"/>
                </a:lnTo>
                <a:lnTo>
                  <a:pt x="950812" y="2498725"/>
                </a:lnTo>
                <a:lnTo>
                  <a:pt x="984456" y="2497137"/>
                </a:lnTo>
                <a:lnTo>
                  <a:pt x="1018101" y="2495867"/>
                </a:lnTo>
                <a:lnTo>
                  <a:pt x="1050476" y="2495550"/>
                </a:lnTo>
                <a:lnTo>
                  <a:pt x="1066029" y="2495550"/>
                </a:lnTo>
                <a:lnTo>
                  <a:pt x="1088882" y="2496820"/>
                </a:lnTo>
                <a:lnTo>
                  <a:pt x="1099038" y="2497137"/>
                </a:lnTo>
                <a:lnTo>
                  <a:pt x="1107608" y="2498407"/>
                </a:lnTo>
                <a:lnTo>
                  <a:pt x="1112687" y="2499042"/>
                </a:lnTo>
                <a:lnTo>
                  <a:pt x="1106973" y="2507297"/>
                </a:lnTo>
                <a:lnTo>
                  <a:pt x="1099673" y="2519362"/>
                </a:lnTo>
                <a:lnTo>
                  <a:pt x="1096499" y="2524760"/>
                </a:lnTo>
                <a:lnTo>
                  <a:pt x="1093008" y="2530792"/>
                </a:lnTo>
                <a:lnTo>
                  <a:pt x="1090151" y="2537142"/>
                </a:lnTo>
                <a:lnTo>
                  <a:pt x="1086977" y="2544445"/>
                </a:lnTo>
                <a:lnTo>
                  <a:pt x="1084438" y="2552065"/>
                </a:lnTo>
                <a:lnTo>
                  <a:pt x="1081581" y="2560320"/>
                </a:lnTo>
                <a:lnTo>
                  <a:pt x="1079359" y="2568892"/>
                </a:lnTo>
                <a:lnTo>
                  <a:pt x="1077772" y="2578735"/>
                </a:lnTo>
                <a:lnTo>
                  <a:pt x="1076185" y="2586672"/>
                </a:lnTo>
                <a:lnTo>
                  <a:pt x="1075551" y="2594610"/>
                </a:lnTo>
                <a:lnTo>
                  <a:pt x="1074916" y="2602230"/>
                </a:lnTo>
                <a:lnTo>
                  <a:pt x="1074916" y="2609850"/>
                </a:lnTo>
                <a:lnTo>
                  <a:pt x="1074916" y="2616200"/>
                </a:lnTo>
                <a:lnTo>
                  <a:pt x="1075551" y="2622232"/>
                </a:lnTo>
                <a:lnTo>
                  <a:pt x="1076185" y="2628582"/>
                </a:lnTo>
                <a:lnTo>
                  <a:pt x="1077138" y="2635250"/>
                </a:lnTo>
                <a:lnTo>
                  <a:pt x="1078725" y="2641600"/>
                </a:lnTo>
                <a:lnTo>
                  <a:pt x="1080312" y="2647950"/>
                </a:lnTo>
                <a:lnTo>
                  <a:pt x="1082216" y="2653665"/>
                </a:lnTo>
                <a:lnTo>
                  <a:pt x="1084120" y="2659380"/>
                </a:lnTo>
                <a:lnTo>
                  <a:pt x="1086660" y="2665095"/>
                </a:lnTo>
                <a:lnTo>
                  <a:pt x="1089199" y="2670492"/>
                </a:lnTo>
                <a:lnTo>
                  <a:pt x="1092373" y="2675255"/>
                </a:lnTo>
                <a:lnTo>
                  <a:pt x="1095547" y="2680017"/>
                </a:lnTo>
                <a:lnTo>
                  <a:pt x="1098404" y="2684145"/>
                </a:lnTo>
                <a:lnTo>
                  <a:pt x="1101895" y="2688272"/>
                </a:lnTo>
                <a:lnTo>
                  <a:pt x="1105386" y="2692082"/>
                </a:lnTo>
                <a:lnTo>
                  <a:pt x="1109195" y="2695892"/>
                </a:lnTo>
                <a:lnTo>
                  <a:pt x="1113004" y="2699702"/>
                </a:lnTo>
                <a:lnTo>
                  <a:pt x="1117130" y="2703195"/>
                </a:lnTo>
                <a:lnTo>
                  <a:pt x="1126018" y="2709862"/>
                </a:lnTo>
                <a:lnTo>
                  <a:pt x="1134905" y="2715260"/>
                </a:lnTo>
                <a:lnTo>
                  <a:pt x="1144427" y="2720022"/>
                </a:lnTo>
                <a:lnTo>
                  <a:pt x="1153949" y="2724467"/>
                </a:lnTo>
                <a:lnTo>
                  <a:pt x="1164423" y="2728277"/>
                </a:lnTo>
                <a:lnTo>
                  <a:pt x="1174580" y="2731135"/>
                </a:lnTo>
                <a:lnTo>
                  <a:pt x="1185372" y="2733357"/>
                </a:lnTo>
                <a:lnTo>
                  <a:pt x="1196164" y="2735897"/>
                </a:lnTo>
                <a:lnTo>
                  <a:pt x="1206638" y="2737485"/>
                </a:lnTo>
                <a:lnTo>
                  <a:pt x="1218064" y="2738120"/>
                </a:lnTo>
                <a:lnTo>
                  <a:pt x="1229173" y="2738755"/>
                </a:lnTo>
                <a:lnTo>
                  <a:pt x="1240917" y="2739390"/>
                </a:lnTo>
                <a:lnTo>
                  <a:pt x="1248535" y="2738755"/>
                </a:lnTo>
                <a:lnTo>
                  <a:pt x="1256153" y="2738437"/>
                </a:lnTo>
                <a:lnTo>
                  <a:pt x="1263770" y="2737802"/>
                </a:lnTo>
                <a:lnTo>
                  <a:pt x="1271388" y="2736532"/>
                </a:lnTo>
                <a:lnTo>
                  <a:pt x="1279006" y="2734945"/>
                </a:lnTo>
                <a:lnTo>
                  <a:pt x="1285988" y="2733040"/>
                </a:lnTo>
                <a:lnTo>
                  <a:pt x="1293289" y="2731135"/>
                </a:lnTo>
                <a:lnTo>
                  <a:pt x="1299954" y="2728595"/>
                </a:lnTo>
                <a:lnTo>
                  <a:pt x="1306937" y="2725737"/>
                </a:lnTo>
                <a:lnTo>
                  <a:pt x="1313285" y="2722880"/>
                </a:lnTo>
                <a:lnTo>
                  <a:pt x="1319950" y="2719705"/>
                </a:lnTo>
                <a:lnTo>
                  <a:pt x="1325981" y="2715895"/>
                </a:lnTo>
                <a:lnTo>
                  <a:pt x="1332329" y="2712085"/>
                </a:lnTo>
                <a:lnTo>
                  <a:pt x="1338042" y="2708275"/>
                </a:lnTo>
                <a:lnTo>
                  <a:pt x="1343756" y="2703512"/>
                </a:lnTo>
                <a:lnTo>
                  <a:pt x="1349151" y="2699067"/>
                </a:lnTo>
                <a:lnTo>
                  <a:pt x="1353913" y="2694622"/>
                </a:lnTo>
                <a:lnTo>
                  <a:pt x="1358991" y="2689225"/>
                </a:lnTo>
                <a:lnTo>
                  <a:pt x="1363435" y="2684145"/>
                </a:lnTo>
                <a:lnTo>
                  <a:pt x="1367878" y="2678430"/>
                </a:lnTo>
                <a:lnTo>
                  <a:pt x="1372004" y="2672715"/>
                </a:lnTo>
                <a:lnTo>
                  <a:pt x="1375496" y="2667000"/>
                </a:lnTo>
                <a:lnTo>
                  <a:pt x="1378987" y="2660967"/>
                </a:lnTo>
                <a:lnTo>
                  <a:pt x="1381844" y="2654300"/>
                </a:lnTo>
                <a:lnTo>
                  <a:pt x="1385018" y="2647950"/>
                </a:lnTo>
                <a:lnTo>
                  <a:pt x="1387240" y="2641282"/>
                </a:lnTo>
                <a:lnTo>
                  <a:pt x="1389144" y="2634297"/>
                </a:lnTo>
                <a:lnTo>
                  <a:pt x="1391049" y="2627630"/>
                </a:lnTo>
                <a:lnTo>
                  <a:pt x="1392318" y="2620645"/>
                </a:lnTo>
                <a:lnTo>
                  <a:pt x="1393270" y="2613342"/>
                </a:lnTo>
                <a:lnTo>
                  <a:pt x="1393905" y="2606040"/>
                </a:lnTo>
                <a:lnTo>
                  <a:pt x="1394223" y="2598420"/>
                </a:lnTo>
                <a:lnTo>
                  <a:pt x="1393905" y="2590482"/>
                </a:lnTo>
                <a:lnTo>
                  <a:pt x="1392953" y="2581910"/>
                </a:lnTo>
                <a:lnTo>
                  <a:pt x="1391683" y="2573972"/>
                </a:lnTo>
                <a:lnTo>
                  <a:pt x="1390414" y="2565717"/>
                </a:lnTo>
                <a:lnTo>
                  <a:pt x="1387875" y="2556510"/>
                </a:lnTo>
                <a:lnTo>
                  <a:pt x="1385335" y="2547937"/>
                </a:lnTo>
                <a:lnTo>
                  <a:pt x="1382161" y="2540317"/>
                </a:lnTo>
                <a:lnTo>
                  <a:pt x="1379305" y="2533332"/>
                </a:lnTo>
                <a:lnTo>
                  <a:pt x="1376131" y="2526982"/>
                </a:lnTo>
                <a:lnTo>
                  <a:pt x="1372639" y="2521267"/>
                </a:lnTo>
                <a:lnTo>
                  <a:pt x="1366926" y="2511742"/>
                </a:lnTo>
                <a:lnTo>
                  <a:pt x="1361848" y="2504757"/>
                </a:lnTo>
                <a:lnTo>
                  <a:pt x="1359308" y="2500312"/>
                </a:lnTo>
                <a:lnTo>
                  <a:pt x="1358991" y="2498725"/>
                </a:lnTo>
                <a:lnTo>
                  <a:pt x="1363435" y="2497137"/>
                </a:lnTo>
                <a:lnTo>
                  <a:pt x="1370417" y="2495867"/>
                </a:lnTo>
                <a:lnTo>
                  <a:pt x="1377400" y="2495232"/>
                </a:lnTo>
                <a:lnTo>
                  <a:pt x="1385335" y="2494280"/>
                </a:lnTo>
                <a:lnTo>
                  <a:pt x="1393905" y="2493962"/>
                </a:lnTo>
                <a:close/>
                <a:moveTo>
                  <a:pt x="410528" y="2278062"/>
                </a:moveTo>
                <a:lnTo>
                  <a:pt x="423228" y="2278380"/>
                </a:lnTo>
                <a:lnTo>
                  <a:pt x="435293" y="2279015"/>
                </a:lnTo>
                <a:lnTo>
                  <a:pt x="447040" y="2280920"/>
                </a:lnTo>
                <a:lnTo>
                  <a:pt x="458153" y="2282825"/>
                </a:lnTo>
                <a:lnTo>
                  <a:pt x="468948" y="2286000"/>
                </a:lnTo>
                <a:lnTo>
                  <a:pt x="478473" y="2289175"/>
                </a:lnTo>
                <a:lnTo>
                  <a:pt x="487363" y="2293302"/>
                </a:lnTo>
                <a:lnTo>
                  <a:pt x="491491" y="2295525"/>
                </a:lnTo>
                <a:lnTo>
                  <a:pt x="495301" y="2297747"/>
                </a:lnTo>
                <a:lnTo>
                  <a:pt x="498793" y="2299970"/>
                </a:lnTo>
                <a:lnTo>
                  <a:pt x="502285" y="2302827"/>
                </a:lnTo>
                <a:lnTo>
                  <a:pt x="505460" y="2305367"/>
                </a:lnTo>
                <a:lnTo>
                  <a:pt x="508318" y="2308225"/>
                </a:lnTo>
                <a:lnTo>
                  <a:pt x="511176" y="2311082"/>
                </a:lnTo>
                <a:lnTo>
                  <a:pt x="513716" y="2314257"/>
                </a:lnTo>
                <a:lnTo>
                  <a:pt x="515621" y="2317432"/>
                </a:lnTo>
                <a:lnTo>
                  <a:pt x="517843" y="2320925"/>
                </a:lnTo>
                <a:lnTo>
                  <a:pt x="519748" y="2324735"/>
                </a:lnTo>
                <a:lnTo>
                  <a:pt x="521336" y="2328545"/>
                </a:lnTo>
                <a:lnTo>
                  <a:pt x="522923" y="2332355"/>
                </a:lnTo>
                <a:lnTo>
                  <a:pt x="524193" y="2336482"/>
                </a:lnTo>
                <a:lnTo>
                  <a:pt x="524828" y="2340927"/>
                </a:lnTo>
                <a:lnTo>
                  <a:pt x="525463" y="2346007"/>
                </a:lnTo>
                <a:lnTo>
                  <a:pt x="526098" y="2351087"/>
                </a:lnTo>
                <a:lnTo>
                  <a:pt x="526415" y="2356802"/>
                </a:lnTo>
                <a:lnTo>
                  <a:pt x="526098" y="2361565"/>
                </a:lnTo>
                <a:lnTo>
                  <a:pt x="525463" y="2367597"/>
                </a:lnTo>
                <a:lnTo>
                  <a:pt x="525146" y="2373312"/>
                </a:lnTo>
                <a:lnTo>
                  <a:pt x="524193" y="2379345"/>
                </a:lnTo>
                <a:lnTo>
                  <a:pt x="522288" y="2387600"/>
                </a:lnTo>
                <a:lnTo>
                  <a:pt x="520383" y="2394902"/>
                </a:lnTo>
                <a:lnTo>
                  <a:pt x="517843" y="2401887"/>
                </a:lnTo>
                <a:lnTo>
                  <a:pt x="515621" y="2407920"/>
                </a:lnTo>
                <a:lnTo>
                  <a:pt x="513080" y="2413635"/>
                </a:lnTo>
                <a:lnTo>
                  <a:pt x="509906" y="2418715"/>
                </a:lnTo>
                <a:lnTo>
                  <a:pt x="504190" y="2428240"/>
                </a:lnTo>
                <a:lnTo>
                  <a:pt x="498158" y="2437447"/>
                </a:lnTo>
                <a:lnTo>
                  <a:pt x="494983" y="2441892"/>
                </a:lnTo>
                <a:lnTo>
                  <a:pt x="491808" y="2447290"/>
                </a:lnTo>
                <a:lnTo>
                  <a:pt x="488950" y="2453005"/>
                </a:lnTo>
                <a:lnTo>
                  <a:pt x="486728" y="2459672"/>
                </a:lnTo>
                <a:lnTo>
                  <a:pt x="485458" y="2463165"/>
                </a:lnTo>
                <a:lnTo>
                  <a:pt x="484823" y="2466975"/>
                </a:lnTo>
                <a:lnTo>
                  <a:pt x="483870" y="2471102"/>
                </a:lnTo>
                <a:lnTo>
                  <a:pt x="483870" y="2475230"/>
                </a:lnTo>
                <a:lnTo>
                  <a:pt x="483870" y="2479992"/>
                </a:lnTo>
                <a:lnTo>
                  <a:pt x="484823" y="2484437"/>
                </a:lnTo>
                <a:lnTo>
                  <a:pt x="485775" y="2488565"/>
                </a:lnTo>
                <a:lnTo>
                  <a:pt x="487045" y="2493010"/>
                </a:lnTo>
                <a:lnTo>
                  <a:pt x="488633" y="2495867"/>
                </a:lnTo>
                <a:lnTo>
                  <a:pt x="489903" y="2499042"/>
                </a:lnTo>
                <a:lnTo>
                  <a:pt x="491808" y="2501265"/>
                </a:lnTo>
                <a:lnTo>
                  <a:pt x="493396" y="2503170"/>
                </a:lnTo>
                <a:lnTo>
                  <a:pt x="497206" y="2506345"/>
                </a:lnTo>
                <a:lnTo>
                  <a:pt x="500698" y="2508567"/>
                </a:lnTo>
                <a:lnTo>
                  <a:pt x="503555" y="2510155"/>
                </a:lnTo>
                <a:lnTo>
                  <a:pt x="506095" y="2511107"/>
                </a:lnTo>
                <a:lnTo>
                  <a:pt x="508318" y="2512377"/>
                </a:lnTo>
                <a:lnTo>
                  <a:pt x="511176" y="2513330"/>
                </a:lnTo>
                <a:lnTo>
                  <a:pt x="512128" y="2513647"/>
                </a:lnTo>
                <a:lnTo>
                  <a:pt x="520383" y="2515870"/>
                </a:lnTo>
                <a:lnTo>
                  <a:pt x="528003" y="2517457"/>
                </a:lnTo>
                <a:lnTo>
                  <a:pt x="536576" y="2518410"/>
                </a:lnTo>
                <a:lnTo>
                  <a:pt x="545783" y="2519362"/>
                </a:lnTo>
                <a:lnTo>
                  <a:pt x="555943" y="2519997"/>
                </a:lnTo>
                <a:lnTo>
                  <a:pt x="567691" y="2520950"/>
                </a:lnTo>
                <a:lnTo>
                  <a:pt x="580708" y="2521267"/>
                </a:lnTo>
                <a:lnTo>
                  <a:pt x="608013" y="2521585"/>
                </a:lnTo>
                <a:lnTo>
                  <a:pt x="631826" y="2521267"/>
                </a:lnTo>
                <a:lnTo>
                  <a:pt x="657543" y="2520315"/>
                </a:lnTo>
                <a:lnTo>
                  <a:pt x="683261" y="2519680"/>
                </a:lnTo>
                <a:lnTo>
                  <a:pt x="709296" y="2518410"/>
                </a:lnTo>
                <a:lnTo>
                  <a:pt x="734378" y="2517140"/>
                </a:lnTo>
                <a:lnTo>
                  <a:pt x="758826" y="2515235"/>
                </a:lnTo>
                <a:lnTo>
                  <a:pt x="782321" y="2513330"/>
                </a:lnTo>
                <a:lnTo>
                  <a:pt x="803276" y="2511107"/>
                </a:lnTo>
                <a:lnTo>
                  <a:pt x="806133" y="2540952"/>
                </a:lnTo>
                <a:lnTo>
                  <a:pt x="808673" y="2577782"/>
                </a:lnTo>
                <a:lnTo>
                  <a:pt x="810896" y="2611120"/>
                </a:lnTo>
                <a:lnTo>
                  <a:pt x="810896" y="2611755"/>
                </a:lnTo>
                <a:lnTo>
                  <a:pt x="810896" y="2612390"/>
                </a:lnTo>
                <a:lnTo>
                  <a:pt x="811848" y="2633980"/>
                </a:lnTo>
                <a:lnTo>
                  <a:pt x="812483" y="2655887"/>
                </a:lnTo>
                <a:lnTo>
                  <a:pt x="812801" y="2677160"/>
                </a:lnTo>
                <a:lnTo>
                  <a:pt x="812801" y="2697480"/>
                </a:lnTo>
                <a:lnTo>
                  <a:pt x="812801" y="2717165"/>
                </a:lnTo>
                <a:lnTo>
                  <a:pt x="812483" y="2734945"/>
                </a:lnTo>
                <a:lnTo>
                  <a:pt x="811531" y="2751137"/>
                </a:lnTo>
                <a:lnTo>
                  <a:pt x="810261" y="2764790"/>
                </a:lnTo>
                <a:lnTo>
                  <a:pt x="809308" y="2770505"/>
                </a:lnTo>
                <a:lnTo>
                  <a:pt x="801053" y="2765107"/>
                </a:lnTo>
                <a:lnTo>
                  <a:pt x="790258" y="2758440"/>
                </a:lnTo>
                <a:lnTo>
                  <a:pt x="784861" y="2755265"/>
                </a:lnTo>
                <a:lnTo>
                  <a:pt x="778828" y="2751772"/>
                </a:lnTo>
                <a:lnTo>
                  <a:pt x="772478" y="2748915"/>
                </a:lnTo>
                <a:lnTo>
                  <a:pt x="765176" y="2745740"/>
                </a:lnTo>
                <a:lnTo>
                  <a:pt x="757556" y="2743200"/>
                </a:lnTo>
                <a:lnTo>
                  <a:pt x="749301" y="2740342"/>
                </a:lnTo>
                <a:lnTo>
                  <a:pt x="740728" y="2738120"/>
                </a:lnTo>
                <a:lnTo>
                  <a:pt x="730886" y="2736215"/>
                </a:lnTo>
                <a:lnTo>
                  <a:pt x="722948" y="2734945"/>
                </a:lnTo>
                <a:lnTo>
                  <a:pt x="715011" y="2734310"/>
                </a:lnTo>
                <a:lnTo>
                  <a:pt x="707391" y="2733357"/>
                </a:lnTo>
                <a:lnTo>
                  <a:pt x="700088" y="2733357"/>
                </a:lnTo>
                <a:lnTo>
                  <a:pt x="699136" y="2733357"/>
                </a:lnTo>
                <a:lnTo>
                  <a:pt x="698501" y="2733357"/>
                </a:lnTo>
                <a:lnTo>
                  <a:pt x="690246" y="2733357"/>
                </a:lnTo>
                <a:lnTo>
                  <a:pt x="681673" y="2734310"/>
                </a:lnTo>
                <a:lnTo>
                  <a:pt x="674053" y="2735262"/>
                </a:lnTo>
                <a:lnTo>
                  <a:pt x="666433" y="2736850"/>
                </a:lnTo>
                <a:lnTo>
                  <a:pt x="658813" y="2739390"/>
                </a:lnTo>
                <a:lnTo>
                  <a:pt x="651511" y="2741612"/>
                </a:lnTo>
                <a:lnTo>
                  <a:pt x="644526" y="2744470"/>
                </a:lnTo>
                <a:lnTo>
                  <a:pt x="638176" y="2747962"/>
                </a:lnTo>
                <a:lnTo>
                  <a:pt x="633096" y="2750820"/>
                </a:lnTo>
                <a:lnTo>
                  <a:pt x="628651" y="2753677"/>
                </a:lnTo>
                <a:lnTo>
                  <a:pt x="624206" y="2757170"/>
                </a:lnTo>
                <a:lnTo>
                  <a:pt x="620078" y="2760662"/>
                </a:lnTo>
                <a:lnTo>
                  <a:pt x="615951" y="2764155"/>
                </a:lnTo>
                <a:lnTo>
                  <a:pt x="612141" y="2767965"/>
                </a:lnTo>
                <a:lnTo>
                  <a:pt x="608648" y="2771775"/>
                </a:lnTo>
                <a:lnTo>
                  <a:pt x="605156" y="2775902"/>
                </a:lnTo>
                <a:lnTo>
                  <a:pt x="598805" y="2784475"/>
                </a:lnTo>
                <a:lnTo>
                  <a:pt x="593408" y="2793682"/>
                </a:lnTo>
                <a:lnTo>
                  <a:pt x="588328" y="2803207"/>
                </a:lnTo>
                <a:lnTo>
                  <a:pt x="584201" y="2812732"/>
                </a:lnTo>
                <a:lnTo>
                  <a:pt x="580391" y="2822892"/>
                </a:lnTo>
                <a:lnTo>
                  <a:pt x="577216" y="2833370"/>
                </a:lnTo>
                <a:lnTo>
                  <a:pt x="574675" y="2843530"/>
                </a:lnTo>
                <a:lnTo>
                  <a:pt x="572771" y="2854642"/>
                </a:lnTo>
                <a:lnTo>
                  <a:pt x="571183" y="2865437"/>
                </a:lnTo>
                <a:lnTo>
                  <a:pt x="569913" y="2876550"/>
                </a:lnTo>
                <a:lnTo>
                  <a:pt x="569596" y="2887980"/>
                </a:lnTo>
                <a:lnTo>
                  <a:pt x="569278" y="2899092"/>
                </a:lnTo>
                <a:lnTo>
                  <a:pt x="569596" y="2907030"/>
                </a:lnTo>
                <a:lnTo>
                  <a:pt x="569913" y="2914967"/>
                </a:lnTo>
                <a:lnTo>
                  <a:pt x="570866" y="2922587"/>
                </a:lnTo>
                <a:lnTo>
                  <a:pt x="571818" y="2930207"/>
                </a:lnTo>
                <a:lnTo>
                  <a:pt x="573406" y="2937510"/>
                </a:lnTo>
                <a:lnTo>
                  <a:pt x="575311" y="2944495"/>
                </a:lnTo>
                <a:lnTo>
                  <a:pt x="577216" y="2951797"/>
                </a:lnTo>
                <a:lnTo>
                  <a:pt x="580073" y="2958782"/>
                </a:lnTo>
                <a:lnTo>
                  <a:pt x="582613" y="2965767"/>
                </a:lnTo>
                <a:lnTo>
                  <a:pt x="585788" y="2972117"/>
                </a:lnTo>
                <a:lnTo>
                  <a:pt x="588646" y="2978785"/>
                </a:lnTo>
                <a:lnTo>
                  <a:pt x="592138" y="2984817"/>
                </a:lnTo>
                <a:lnTo>
                  <a:pt x="595948" y="2990850"/>
                </a:lnTo>
                <a:lnTo>
                  <a:pt x="600076" y="2996565"/>
                </a:lnTo>
                <a:lnTo>
                  <a:pt x="604521" y="3002280"/>
                </a:lnTo>
                <a:lnTo>
                  <a:pt x="608966" y="3007677"/>
                </a:lnTo>
                <a:lnTo>
                  <a:pt x="614046" y="3012757"/>
                </a:lnTo>
                <a:lnTo>
                  <a:pt x="618808" y="3017837"/>
                </a:lnTo>
                <a:lnTo>
                  <a:pt x="624206" y="3022282"/>
                </a:lnTo>
                <a:lnTo>
                  <a:pt x="629921" y="3026410"/>
                </a:lnTo>
                <a:lnTo>
                  <a:pt x="635636" y="3030220"/>
                </a:lnTo>
                <a:lnTo>
                  <a:pt x="641668" y="3034030"/>
                </a:lnTo>
                <a:lnTo>
                  <a:pt x="647701" y="3037522"/>
                </a:lnTo>
                <a:lnTo>
                  <a:pt x="654051" y="3040697"/>
                </a:lnTo>
                <a:lnTo>
                  <a:pt x="660718" y="3043237"/>
                </a:lnTo>
                <a:lnTo>
                  <a:pt x="667068" y="3046095"/>
                </a:lnTo>
                <a:lnTo>
                  <a:pt x="674053" y="3048000"/>
                </a:lnTo>
                <a:lnTo>
                  <a:pt x="681038" y="3049905"/>
                </a:lnTo>
                <a:lnTo>
                  <a:pt x="687706" y="3050857"/>
                </a:lnTo>
                <a:lnTo>
                  <a:pt x="695008" y="3052127"/>
                </a:lnTo>
                <a:lnTo>
                  <a:pt x="702311" y="3052445"/>
                </a:lnTo>
                <a:lnTo>
                  <a:pt x="709931" y="3052762"/>
                </a:lnTo>
                <a:lnTo>
                  <a:pt x="710883" y="3052445"/>
                </a:lnTo>
                <a:lnTo>
                  <a:pt x="711201" y="3052762"/>
                </a:lnTo>
                <a:lnTo>
                  <a:pt x="719456" y="3052445"/>
                </a:lnTo>
                <a:lnTo>
                  <a:pt x="727711" y="3051810"/>
                </a:lnTo>
                <a:lnTo>
                  <a:pt x="735648" y="3050540"/>
                </a:lnTo>
                <a:lnTo>
                  <a:pt x="743903" y="3048952"/>
                </a:lnTo>
                <a:lnTo>
                  <a:pt x="753111" y="3046730"/>
                </a:lnTo>
                <a:lnTo>
                  <a:pt x="761683" y="3044190"/>
                </a:lnTo>
                <a:lnTo>
                  <a:pt x="769303" y="3041015"/>
                </a:lnTo>
                <a:lnTo>
                  <a:pt x="776288" y="3037840"/>
                </a:lnTo>
                <a:lnTo>
                  <a:pt x="782638" y="3034665"/>
                </a:lnTo>
                <a:lnTo>
                  <a:pt x="788353" y="3031490"/>
                </a:lnTo>
                <a:lnTo>
                  <a:pt x="797878" y="3025457"/>
                </a:lnTo>
                <a:lnTo>
                  <a:pt x="809308" y="3018155"/>
                </a:lnTo>
                <a:lnTo>
                  <a:pt x="809943" y="3017837"/>
                </a:lnTo>
                <a:lnTo>
                  <a:pt x="811531" y="3022600"/>
                </a:lnTo>
                <a:lnTo>
                  <a:pt x="812483" y="3029267"/>
                </a:lnTo>
                <a:lnTo>
                  <a:pt x="813436" y="3035935"/>
                </a:lnTo>
                <a:lnTo>
                  <a:pt x="814071" y="3043872"/>
                </a:lnTo>
                <a:lnTo>
                  <a:pt x="814388" y="3052445"/>
                </a:lnTo>
                <a:lnTo>
                  <a:pt x="814388" y="3061970"/>
                </a:lnTo>
                <a:lnTo>
                  <a:pt x="814071" y="3080385"/>
                </a:lnTo>
                <a:lnTo>
                  <a:pt x="812801" y="3100705"/>
                </a:lnTo>
                <a:lnTo>
                  <a:pt x="811531" y="3121660"/>
                </a:lnTo>
                <a:lnTo>
                  <a:pt x="808991" y="3143885"/>
                </a:lnTo>
                <a:lnTo>
                  <a:pt x="806451" y="3166427"/>
                </a:lnTo>
                <a:lnTo>
                  <a:pt x="803593" y="3188652"/>
                </a:lnTo>
                <a:lnTo>
                  <a:pt x="800736" y="3210877"/>
                </a:lnTo>
                <a:lnTo>
                  <a:pt x="797561" y="3231832"/>
                </a:lnTo>
                <a:lnTo>
                  <a:pt x="791211" y="3270885"/>
                </a:lnTo>
                <a:lnTo>
                  <a:pt x="785813" y="3302000"/>
                </a:lnTo>
                <a:lnTo>
                  <a:pt x="784226" y="3309937"/>
                </a:lnTo>
                <a:lnTo>
                  <a:pt x="71120" y="3309937"/>
                </a:lnTo>
                <a:lnTo>
                  <a:pt x="63818" y="3309620"/>
                </a:lnTo>
                <a:lnTo>
                  <a:pt x="56515" y="3308350"/>
                </a:lnTo>
                <a:lnTo>
                  <a:pt x="50165" y="3306762"/>
                </a:lnTo>
                <a:lnTo>
                  <a:pt x="43498" y="3304222"/>
                </a:lnTo>
                <a:lnTo>
                  <a:pt x="37148" y="3301682"/>
                </a:lnTo>
                <a:lnTo>
                  <a:pt x="31433" y="3297555"/>
                </a:lnTo>
                <a:lnTo>
                  <a:pt x="26035" y="3293427"/>
                </a:lnTo>
                <a:lnTo>
                  <a:pt x="20638" y="3288982"/>
                </a:lnTo>
                <a:lnTo>
                  <a:pt x="16193" y="3283902"/>
                </a:lnTo>
                <a:lnTo>
                  <a:pt x="12383" y="3278505"/>
                </a:lnTo>
                <a:lnTo>
                  <a:pt x="8573" y="3272472"/>
                </a:lnTo>
                <a:lnTo>
                  <a:pt x="5398" y="3266440"/>
                </a:lnTo>
                <a:lnTo>
                  <a:pt x="3175" y="3259772"/>
                </a:lnTo>
                <a:lnTo>
                  <a:pt x="1588" y="3253105"/>
                </a:lnTo>
                <a:lnTo>
                  <a:pt x="318" y="3246120"/>
                </a:lnTo>
                <a:lnTo>
                  <a:pt x="0" y="3238817"/>
                </a:lnTo>
                <a:lnTo>
                  <a:pt x="0" y="2493645"/>
                </a:lnTo>
                <a:lnTo>
                  <a:pt x="31433" y="2499360"/>
                </a:lnTo>
                <a:lnTo>
                  <a:pt x="70485" y="2505392"/>
                </a:lnTo>
                <a:lnTo>
                  <a:pt x="91758" y="2508885"/>
                </a:lnTo>
                <a:lnTo>
                  <a:pt x="114300" y="2512060"/>
                </a:lnTo>
                <a:lnTo>
                  <a:pt x="137478" y="2515235"/>
                </a:lnTo>
                <a:lnTo>
                  <a:pt x="160655" y="2517775"/>
                </a:lnTo>
                <a:lnTo>
                  <a:pt x="183515" y="2519680"/>
                </a:lnTo>
                <a:lnTo>
                  <a:pt x="205740" y="2521585"/>
                </a:lnTo>
                <a:lnTo>
                  <a:pt x="227648" y="2522855"/>
                </a:lnTo>
                <a:lnTo>
                  <a:pt x="247968" y="2523172"/>
                </a:lnTo>
                <a:lnTo>
                  <a:pt x="261620" y="2522855"/>
                </a:lnTo>
                <a:lnTo>
                  <a:pt x="274955" y="2522220"/>
                </a:lnTo>
                <a:lnTo>
                  <a:pt x="287338" y="2520950"/>
                </a:lnTo>
                <a:lnTo>
                  <a:pt x="298768" y="2519045"/>
                </a:lnTo>
                <a:lnTo>
                  <a:pt x="304165" y="2517457"/>
                </a:lnTo>
                <a:lnTo>
                  <a:pt x="309563" y="2515552"/>
                </a:lnTo>
                <a:lnTo>
                  <a:pt x="314960" y="2513647"/>
                </a:lnTo>
                <a:lnTo>
                  <a:pt x="320040" y="2510790"/>
                </a:lnTo>
                <a:lnTo>
                  <a:pt x="325120" y="2507297"/>
                </a:lnTo>
                <a:lnTo>
                  <a:pt x="327978" y="2505075"/>
                </a:lnTo>
                <a:lnTo>
                  <a:pt x="330200" y="2502852"/>
                </a:lnTo>
                <a:lnTo>
                  <a:pt x="332423" y="2500312"/>
                </a:lnTo>
                <a:lnTo>
                  <a:pt x="334645" y="2497455"/>
                </a:lnTo>
                <a:lnTo>
                  <a:pt x="336550" y="2493962"/>
                </a:lnTo>
                <a:lnTo>
                  <a:pt x="338138" y="2490470"/>
                </a:lnTo>
                <a:lnTo>
                  <a:pt x="340043" y="2485390"/>
                </a:lnTo>
                <a:lnTo>
                  <a:pt x="341630" y="2479992"/>
                </a:lnTo>
                <a:lnTo>
                  <a:pt x="342265" y="2474277"/>
                </a:lnTo>
                <a:lnTo>
                  <a:pt x="342900" y="2468562"/>
                </a:lnTo>
                <a:lnTo>
                  <a:pt x="342900" y="2464752"/>
                </a:lnTo>
                <a:lnTo>
                  <a:pt x="342265" y="2461260"/>
                </a:lnTo>
                <a:lnTo>
                  <a:pt x="341630" y="2457767"/>
                </a:lnTo>
                <a:lnTo>
                  <a:pt x="340995" y="2454592"/>
                </a:lnTo>
                <a:lnTo>
                  <a:pt x="339090" y="2448560"/>
                </a:lnTo>
                <a:lnTo>
                  <a:pt x="336233" y="2443162"/>
                </a:lnTo>
                <a:lnTo>
                  <a:pt x="332423" y="2436812"/>
                </a:lnTo>
                <a:lnTo>
                  <a:pt x="328613" y="2430780"/>
                </a:lnTo>
                <a:lnTo>
                  <a:pt x="325120" y="2425065"/>
                </a:lnTo>
                <a:lnTo>
                  <a:pt x="321628" y="2419985"/>
                </a:lnTo>
                <a:lnTo>
                  <a:pt x="318770" y="2413635"/>
                </a:lnTo>
                <a:lnTo>
                  <a:pt x="315278" y="2406967"/>
                </a:lnTo>
                <a:lnTo>
                  <a:pt x="312420" y="2398712"/>
                </a:lnTo>
                <a:lnTo>
                  <a:pt x="309880" y="2389187"/>
                </a:lnTo>
                <a:lnTo>
                  <a:pt x="308610" y="2383790"/>
                </a:lnTo>
                <a:lnTo>
                  <a:pt x="307975" y="2378392"/>
                </a:lnTo>
                <a:lnTo>
                  <a:pt x="307658" y="2373630"/>
                </a:lnTo>
                <a:lnTo>
                  <a:pt x="307340" y="2368232"/>
                </a:lnTo>
                <a:lnTo>
                  <a:pt x="307658" y="2363470"/>
                </a:lnTo>
                <a:lnTo>
                  <a:pt x="307975" y="2359025"/>
                </a:lnTo>
                <a:lnTo>
                  <a:pt x="308293" y="2354580"/>
                </a:lnTo>
                <a:lnTo>
                  <a:pt x="309563" y="2350135"/>
                </a:lnTo>
                <a:lnTo>
                  <a:pt x="310198" y="2346007"/>
                </a:lnTo>
                <a:lnTo>
                  <a:pt x="311785" y="2341562"/>
                </a:lnTo>
                <a:lnTo>
                  <a:pt x="313373" y="2337752"/>
                </a:lnTo>
                <a:lnTo>
                  <a:pt x="314960" y="2333307"/>
                </a:lnTo>
                <a:lnTo>
                  <a:pt x="316865" y="2329497"/>
                </a:lnTo>
                <a:lnTo>
                  <a:pt x="319088" y="2325687"/>
                </a:lnTo>
                <a:lnTo>
                  <a:pt x="324168" y="2318385"/>
                </a:lnTo>
                <a:lnTo>
                  <a:pt x="329248" y="2311717"/>
                </a:lnTo>
                <a:lnTo>
                  <a:pt x="335915" y="2305050"/>
                </a:lnTo>
                <a:lnTo>
                  <a:pt x="343218" y="2299335"/>
                </a:lnTo>
                <a:lnTo>
                  <a:pt x="350838" y="2293937"/>
                </a:lnTo>
                <a:lnTo>
                  <a:pt x="359728" y="2289492"/>
                </a:lnTo>
                <a:lnTo>
                  <a:pt x="363855" y="2287270"/>
                </a:lnTo>
                <a:lnTo>
                  <a:pt x="368618" y="2285682"/>
                </a:lnTo>
                <a:lnTo>
                  <a:pt x="373380" y="2283777"/>
                </a:lnTo>
                <a:lnTo>
                  <a:pt x="378460" y="2282190"/>
                </a:lnTo>
                <a:lnTo>
                  <a:pt x="383223" y="2280920"/>
                </a:lnTo>
                <a:lnTo>
                  <a:pt x="388620" y="2279967"/>
                </a:lnTo>
                <a:lnTo>
                  <a:pt x="394018" y="2279015"/>
                </a:lnTo>
                <a:lnTo>
                  <a:pt x="399415" y="2278697"/>
                </a:lnTo>
                <a:lnTo>
                  <a:pt x="405130" y="2278380"/>
                </a:lnTo>
                <a:lnTo>
                  <a:pt x="410528" y="2278062"/>
                </a:lnTo>
                <a:close/>
                <a:moveTo>
                  <a:pt x="71120" y="1655762"/>
                </a:moveTo>
                <a:lnTo>
                  <a:pt x="814705" y="1655762"/>
                </a:lnTo>
                <a:lnTo>
                  <a:pt x="808990" y="1687194"/>
                </a:lnTo>
                <a:lnTo>
                  <a:pt x="802958" y="1726247"/>
                </a:lnTo>
                <a:lnTo>
                  <a:pt x="796608" y="1770062"/>
                </a:lnTo>
                <a:lnTo>
                  <a:pt x="793433" y="1793557"/>
                </a:lnTo>
                <a:lnTo>
                  <a:pt x="790575" y="1816417"/>
                </a:lnTo>
                <a:lnTo>
                  <a:pt x="788353" y="1839277"/>
                </a:lnTo>
                <a:lnTo>
                  <a:pt x="786765" y="1861819"/>
                </a:lnTo>
                <a:lnTo>
                  <a:pt x="785813" y="1883409"/>
                </a:lnTo>
                <a:lnTo>
                  <a:pt x="785495" y="1903729"/>
                </a:lnTo>
                <a:lnTo>
                  <a:pt x="785495" y="1917699"/>
                </a:lnTo>
                <a:lnTo>
                  <a:pt x="786130" y="1930717"/>
                </a:lnTo>
                <a:lnTo>
                  <a:pt x="787718" y="1943099"/>
                </a:lnTo>
                <a:lnTo>
                  <a:pt x="788353" y="1948814"/>
                </a:lnTo>
                <a:lnTo>
                  <a:pt x="789623" y="1954529"/>
                </a:lnTo>
                <a:lnTo>
                  <a:pt x="791210" y="1960244"/>
                </a:lnTo>
                <a:lnTo>
                  <a:pt x="793115" y="1965642"/>
                </a:lnTo>
                <a:lnTo>
                  <a:pt x="795020" y="1970722"/>
                </a:lnTo>
                <a:lnTo>
                  <a:pt x="797560" y="1975802"/>
                </a:lnTo>
                <a:lnTo>
                  <a:pt x="801053" y="1981199"/>
                </a:lnTo>
                <a:lnTo>
                  <a:pt x="802958" y="1983739"/>
                </a:lnTo>
                <a:lnTo>
                  <a:pt x="805498" y="1986279"/>
                </a:lnTo>
                <a:lnTo>
                  <a:pt x="808038" y="1988502"/>
                </a:lnTo>
                <a:lnTo>
                  <a:pt x="810895" y="1990724"/>
                </a:lnTo>
                <a:lnTo>
                  <a:pt x="814388" y="1992629"/>
                </a:lnTo>
                <a:lnTo>
                  <a:pt x="817880" y="1994217"/>
                </a:lnTo>
                <a:lnTo>
                  <a:pt x="823278" y="1996122"/>
                </a:lnTo>
                <a:lnTo>
                  <a:pt x="828675" y="1997709"/>
                </a:lnTo>
                <a:lnTo>
                  <a:pt x="834390" y="1998662"/>
                </a:lnTo>
                <a:lnTo>
                  <a:pt x="840106" y="1998979"/>
                </a:lnTo>
                <a:lnTo>
                  <a:pt x="840423" y="1998662"/>
                </a:lnTo>
                <a:lnTo>
                  <a:pt x="841693" y="1998979"/>
                </a:lnTo>
                <a:lnTo>
                  <a:pt x="845185" y="1998662"/>
                </a:lnTo>
                <a:lnTo>
                  <a:pt x="848361" y="1998027"/>
                </a:lnTo>
                <a:lnTo>
                  <a:pt x="851853" y="1997709"/>
                </a:lnTo>
                <a:lnTo>
                  <a:pt x="855346" y="1997074"/>
                </a:lnTo>
                <a:lnTo>
                  <a:pt x="861061" y="1994534"/>
                </a:lnTo>
                <a:lnTo>
                  <a:pt x="866458" y="1992312"/>
                </a:lnTo>
                <a:lnTo>
                  <a:pt x="872808" y="1988502"/>
                </a:lnTo>
                <a:lnTo>
                  <a:pt x="879158" y="1984692"/>
                </a:lnTo>
                <a:lnTo>
                  <a:pt x="884556" y="1980882"/>
                </a:lnTo>
                <a:lnTo>
                  <a:pt x="889635" y="1977389"/>
                </a:lnTo>
                <a:lnTo>
                  <a:pt x="895986" y="1974532"/>
                </a:lnTo>
                <a:lnTo>
                  <a:pt x="902653" y="1971357"/>
                </a:lnTo>
                <a:lnTo>
                  <a:pt x="910908" y="1968182"/>
                </a:lnTo>
                <a:lnTo>
                  <a:pt x="920433" y="1965642"/>
                </a:lnTo>
                <a:lnTo>
                  <a:pt x="923608" y="1965324"/>
                </a:lnTo>
                <a:lnTo>
                  <a:pt x="931228" y="1964054"/>
                </a:lnTo>
                <a:lnTo>
                  <a:pt x="935038" y="1963419"/>
                </a:lnTo>
                <a:lnTo>
                  <a:pt x="938848" y="1963419"/>
                </a:lnTo>
                <a:lnTo>
                  <a:pt x="940753" y="1963419"/>
                </a:lnTo>
                <a:lnTo>
                  <a:pt x="945198" y="1963419"/>
                </a:lnTo>
                <a:lnTo>
                  <a:pt x="949961" y="1963737"/>
                </a:lnTo>
                <a:lnTo>
                  <a:pt x="954088" y="1964372"/>
                </a:lnTo>
                <a:lnTo>
                  <a:pt x="958533" y="1965324"/>
                </a:lnTo>
                <a:lnTo>
                  <a:pt x="962978" y="1966277"/>
                </a:lnTo>
                <a:lnTo>
                  <a:pt x="967106" y="1967547"/>
                </a:lnTo>
                <a:lnTo>
                  <a:pt x="971233" y="1969134"/>
                </a:lnTo>
                <a:lnTo>
                  <a:pt x="975043" y="1971039"/>
                </a:lnTo>
                <a:lnTo>
                  <a:pt x="978853" y="1972944"/>
                </a:lnTo>
                <a:lnTo>
                  <a:pt x="982663" y="1974849"/>
                </a:lnTo>
                <a:lnTo>
                  <a:pt x="989966" y="1979929"/>
                </a:lnTo>
                <a:lnTo>
                  <a:pt x="996951" y="1985644"/>
                </a:lnTo>
                <a:lnTo>
                  <a:pt x="1003301" y="1991994"/>
                </a:lnTo>
                <a:lnTo>
                  <a:pt x="1009016" y="1998979"/>
                </a:lnTo>
                <a:lnTo>
                  <a:pt x="1014413" y="2006917"/>
                </a:lnTo>
                <a:lnTo>
                  <a:pt x="1019176" y="2015489"/>
                </a:lnTo>
                <a:lnTo>
                  <a:pt x="1021081" y="2019934"/>
                </a:lnTo>
                <a:lnTo>
                  <a:pt x="1022986" y="2024379"/>
                </a:lnTo>
                <a:lnTo>
                  <a:pt x="1024891" y="2029142"/>
                </a:lnTo>
                <a:lnTo>
                  <a:pt x="1025843" y="2034222"/>
                </a:lnTo>
                <a:lnTo>
                  <a:pt x="1027431" y="2038984"/>
                </a:lnTo>
                <a:lnTo>
                  <a:pt x="1028383" y="2044382"/>
                </a:lnTo>
                <a:lnTo>
                  <a:pt x="1029336" y="2049779"/>
                </a:lnTo>
                <a:lnTo>
                  <a:pt x="1029653" y="2055177"/>
                </a:lnTo>
                <a:lnTo>
                  <a:pt x="1030288" y="2060892"/>
                </a:lnTo>
                <a:lnTo>
                  <a:pt x="1030288" y="2066289"/>
                </a:lnTo>
                <a:lnTo>
                  <a:pt x="1030288" y="2079307"/>
                </a:lnTo>
                <a:lnTo>
                  <a:pt x="1029018" y="2091372"/>
                </a:lnTo>
                <a:lnTo>
                  <a:pt x="1027431" y="2102802"/>
                </a:lnTo>
                <a:lnTo>
                  <a:pt x="1025208" y="2114549"/>
                </a:lnTo>
                <a:lnTo>
                  <a:pt x="1022668" y="2124709"/>
                </a:lnTo>
                <a:lnTo>
                  <a:pt x="1019176" y="2134234"/>
                </a:lnTo>
                <a:lnTo>
                  <a:pt x="1015366" y="2143442"/>
                </a:lnTo>
                <a:lnTo>
                  <a:pt x="1012826" y="2147252"/>
                </a:lnTo>
                <a:lnTo>
                  <a:pt x="1010603" y="2151062"/>
                </a:lnTo>
                <a:lnTo>
                  <a:pt x="1008381" y="2154872"/>
                </a:lnTo>
                <a:lnTo>
                  <a:pt x="1005841" y="2158364"/>
                </a:lnTo>
                <a:lnTo>
                  <a:pt x="1002983" y="2161539"/>
                </a:lnTo>
                <a:lnTo>
                  <a:pt x="1000443" y="2164079"/>
                </a:lnTo>
                <a:lnTo>
                  <a:pt x="997268" y="2166937"/>
                </a:lnTo>
                <a:lnTo>
                  <a:pt x="994093" y="2169477"/>
                </a:lnTo>
                <a:lnTo>
                  <a:pt x="990918" y="2171699"/>
                </a:lnTo>
                <a:lnTo>
                  <a:pt x="987426" y="2173604"/>
                </a:lnTo>
                <a:lnTo>
                  <a:pt x="983933" y="2175509"/>
                </a:lnTo>
                <a:lnTo>
                  <a:pt x="980441" y="2177097"/>
                </a:lnTo>
                <a:lnTo>
                  <a:pt x="976313" y="2178684"/>
                </a:lnTo>
                <a:lnTo>
                  <a:pt x="972186" y="2179954"/>
                </a:lnTo>
                <a:lnTo>
                  <a:pt x="967741" y="2180589"/>
                </a:lnTo>
                <a:lnTo>
                  <a:pt x="962978" y="2181224"/>
                </a:lnTo>
                <a:lnTo>
                  <a:pt x="957898" y="2181859"/>
                </a:lnTo>
                <a:lnTo>
                  <a:pt x="952500" y="2182177"/>
                </a:lnTo>
                <a:lnTo>
                  <a:pt x="947421" y="2182177"/>
                </a:lnTo>
                <a:lnTo>
                  <a:pt x="942341" y="2181859"/>
                </a:lnTo>
                <a:lnTo>
                  <a:pt x="930593" y="2179954"/>
                </a:lnTo>
                <a:lnTo>
                  <a:pt x="922338" y="2178367"/>
                </a:lnTo>
                <a:lnTo>
                  <a:pt x="914718" y="2176144"/>
                </a:lnTo>
                <a:lnTo>
                  <a:pt x="907733" y="2173604"/>
                </a:lnTo>
                <a:lnTo>
                  <a:pt x="901701" y="2171382"/>
                </a:lnTo>
                <a:lnTo>
                  <a:pt x="896303" y="2168842"/>
                </a:lnTo>
                <a:lnTo>
                  <a:pt x="890906" y="2165984"/>
                </a:lnTo>
                <a:lnTo>
                  <a:pt x="881381" y="2159952"/>
                </a:lnTo>
                <a:lnTo>
                  <a:pt x="872173" y="2153919"/>
                </a:lnTo>
                <a:lnTo>
                  <a:pt x="862331" y="2147569"/>
                </a:lnTo>
                <a:lnTo>
                  <a:pt x="856616" y="2145029"/>
                </a:lnTo>
                <a:lnTo>
                  <a:pt x="849948" y="2142489"/>
                </a:lnTo>
                <a:lnTo>
                  <a:pt x="846456" y="2141219"/>
                </a:lnTo>
                <a:lnTo>
                  <a:pt x="842646" y="2140584"/>
                </a:lnTo>
                <a:lnTo>
                  <a:pt x="838518" y="2139949"/>
                </a:lnTo>
                <a:lnTo>
                  <a:pt x="834708" y="2139632"/>
                </a:lnTo>
                <a:lnTo>
                  <a:pt x="834073" y="2139632"/>
                </a:lnTo>
                <a:lnTo>
                  <a:pt x="833120" y="2139632"/>
                </a:lnTo>
                <a:lnTo>
                  <a:pt x="828675" y="2139949"/>
                </a:lnTo>
                <a:lnTo>
                  <a:pt x="823913" y="2140584"/>
                </a:lnTo>
                <a:lnTo>
                  <a:pt x="819785" y="2141537"/>
                </a:lnTo>
                <a:lnTo>
                  <a:pt x="815340" y="2143124"/>
                </a:lnTo>
                <a:lnTo>
                  <a:pt x="812483" y="2144394"/>
                </a:lnTo>
                <a:lnTo>
                  <a:pt x="809943" y="2145664"/>
                </a:lnTo>
                <a:lnTo>
                  <a:pt x="808038" y="2147252"/>
                </a:lnTo>
                <a:lnTo>
                  <a:pt x="805498" y="2148839"/>
                </a:lnTo>
                <a:lnTo>
                  <a:pt x="802640" y="2152332"/>
                </a:lnTo>
                <a:lnTo>
                  <a:pt x="800418" y="2155189"/>
                </a:lnTo>
                <a:lnTo>
                  <a:pt x="797243" y="2160587"/>
                </a:lnTo>
                <a:lnTo>
                  <a:pt x="795338" y="2165667"/>
                </a:lnTo>
                <a:lnTo>
                  <a:pt x="793750" y="2170112"/>
                </a:lnTo>
                <a:lnTo>
                  <a:pt x="792480" y="2175192"/>
                </a:lnTo>
                <a:lnTo>
                  <a:pt x="791210" y="2183129"/>
                </a:lnTo>
                <a:lnTo>
                  <a:pt x="789940" y="2191384"/>
                </a:lnTo>
                <a:lnTo>
                  <a:pt x="788670" y="2200592"/>
                </a:lnTo>
                <a:lnTo>
                  <a:pt x="788353" y="2210117"/>
                </a:lnTo>
                <a:lnTo>
                  <a:pt x="787400" y="2230754"/>
                </a:lnTo>
                <a:lnTo>
                  <a:pt x="787400" y="2253614"/>
                </a:lnTo>
                <a:lnTo>
                  <a:pt x="787400" y="2279332"/>
                </a:lnTo>
                <a:lnTo>
                  <a:pt x="788035" y="2305685"/>
                </a:lnTo>
                <a:lnTo>
                  <a:pt x="789305" y="2332672"/>
                </a:lnTo>
                <a:lnTo>
                  <a:pt x="790575" y="2359660"/>
                </a:lnTo>
                <a:lnTo>
                  <a:pt x="791845" y="2386647"/>
                </a:lnTo>
                <a:lnTo>
                  <a:pt x="793750" y="2412682"/>
                </a:lnTo>
                <a:lnTo>
                  <a:pt x="795655" y="2437765"/>
                </a:lnTo>
                <a:lnTo>
                  <a:pt x="797878" y="2460307"/>
                </a:lnTo>
                <a:lnTo>
                  <a:pt x="768668" y="2462530"/>
                </a:lnTo>
                <a:lnTo>
                  <a:pt x="733108" y="2465070"/>
                </a:lnTo>
                <a:lnTo>
                  <a:pt x="700405" y="2466975"/>
                </a:lnTo>
                <a:lnTo>
                  <a:pt x="666750" y="2468562"/>
                </a:lnTo>
                <a:lnTo>
                  <a:pt x="633095" y="2469832"/>
                </a:lnTo>
                <a:lnTo>
                  <a:pt x="601028" y="2470150"/>
                </a:lnTo>
                <a:lnTo>
                  <a:pt x="586105" y="2470150"/>
                </a:lnTo>
                <a:lnTo>
                  <a:pt x="562610" y="2468880"/>
                </a:lnTo>
                <a:lnTo>
                  <a:pt x="552450" y="2468562"/>
                </a:lnTo>
                <a:lnTo>
                  <a:pt x="543560" y="2467927"/>
                </a:lnTo>
                <a:lnTo>
                  <a:pt x="538163" y="2466975"/>
                </a:lnTo>
                <a:lnTo>
                  <a:pt x="544513" y="2458402"/>
                </a:lnTo>
                <a:lnTo>
                  <a:pt x="551498" y="2446337"/>
                </a:lnTo>
                <a:lnTo>
                  <a:pt x="554673" y="2440940"/>
                </a:lnTo>
                <a:lnTo>
                  <a:pt x="558165" y="2434907"/>
                </a:lnTo>
                <a:lnTo>
                  <a:pt x="561340" y="2428557"/>
                </a:lnTo>
                <a:lnTo>
                  <a:pt x="563880" y="2421255"/>
                </a:lnTo>
                <a:lnTo>
                  <a:pt x="567055" y="2413635"/>
                </a:lnTo>
                <a:lnTo>
                  <a:pt x="569278" y="2405380"/>
                </a:lnTo>
                <a:lnTo>
                  <a:pt x="571500" y="2396807"/>
                </a:lnTo>
                <a:lnTo>
                  <a:pt x="573405" y="2387282"/>
                </a:lnTo>
                <a:lnTo>
                  <a:pt x="574993" y="2379027"/>
                </a:lnTo>
                <a:lnTo>
                  <a:pt x="575628" y="2371090"/>
                </a:lnTo>
                <a:lnTo>
                  <a:pt x="576580" y="2363470"/>
                </a:lnTo>
                <a:lnTo>
                  <a:pt x="576580" y="2355850"/>
                </a:lnTo>
                <a:lnTo>
                  <a:pt x="576263" y="2347277"/>
                </a:lnTo>
                <a:lnTo>
                  <a:pt x="575628" y="2339340"/>
                </a:lnTo>
                <a:lnTo>
                  <a:pt x="574040" y="2331402"/>
                </a:lnTo>
                <a:lnTo>
                  <a:pt x="572770" y="2323782"/>
                </a:lnTo>
                <a:lnTo>
                  <a:pt x="570865" y="2315845"/>
                </a:lnTo>
                <a:lnTo>
                  <a:pt x="568008" y="2308860"/>
                </a:lnTo>
                <a:lnTo>
                  <a:pt x="565468" y="2301875"/>
                </a:lnTo>
                <a:lnTo>
                  <a:pt x="561975" y="2295207"/>
                </a:lnTo>
                <a:lnTo>
                  <a:pt x="558800" y="2290762"/>
                </a:lnTo>
                <a:lnTo>
                  <a:pt x="555943" y="2286317"/>
                </a:lnTo>
                <a:lnTo>
                  <a:pt x="552768" y="2281555"/>
                </a:lnTo>
                <a:lnTo>
                  <a:pt x="549275" y="2277427"/>
                </a:lnTo>
                <a:lnTo>
                  <a:pt x="545783" y="2273617"/>
                </a:lnTo>
                <a:lnTo>
                  <a:pt x="541973" y="2269807"/>
                </a:lnTo>
                <a:lnTo>
                  <a:pt x="537845" y="2265997"/>
                </a:lnTo>
                <a:lnTo>
                  <a:pt x="534035" y="2262504"/>
                </a:lnTo>
                <a:lnTo>
                  <a:pt x="525145" y="2256472"/>
                </a:lnTo>
                <a:lnTo>
                  <a:pt x="516573" y="2250439"/>
                </a:lnTo>
                <a:lnTo>
                  <a:pt x="506730" y="2245677"/>
                </a:lnTo>
                <a:lnTo>
                  <a:pt x="496888" y="2241549"/>
                </a:lnTo>
                <a:lnTo>
                  <a:pt x="487045" y="2237739"/>
                </a:lnTo>
                <a:lnTo>
                  <a:pt x="476568" y="2234564"/>
                </a:lnTo>
                <a:lnTo>
                  <a:pt x="466090" y="2232342"/>
                </a:lnTo>
                <a:lnTo>
                  <a:pt x="455295" y="2230437"/>
                </a:lnTo>
                <a:lnTo>
                  <a:pt x="444183" y="2228849"/>
                </a:lnTo>
                <a:lnTo>
                  <a:pt x="433070" y="2227579"/>
                </a:lnTo>
                <a:lnTo>
                  <a:pt x="421958" y="2226944"/>
                </a:lnTo>
                <a:lnTo>
                  <a:pt x="410528" y="2226944"/>
                </a:lnTo>
                <a:lnTo>
                  <a:pt x="402908" y="2226944"/>
                </a:lnTo>
                <a:lnTo>
                  <a:pt x="395288" y="2227262"/>
                </a:lnTo>
                <a:lnTo>
                  <a:pt x="387033" y="2228532"/>
                </a:lnTo>
                <a:lnTo>
                  <a:pt x="379730" y="2229484"/>
                </a:lnTo>
                <a:lnTo>
                  <a:pt x="372110" y="2230754"/>
                </a:lnTo>
                <a:lnTo>
                  <a:pt x="364808" y="2232659"/>
                </a:lnTo>
                <a:lnTo>
                  <a:pt x="358140" y="2234882"/>
                </a:lnTo>
                <a:lnTo>
                  <a:pt x="351155" y="2237104"/>
                </a:lnTo>
                <a:lnTo>
                  <a:pt x="344170" y="2239962"/>
                </a:lnTo>
                <a:lnTo>
                  <a:pt x="337820" y="2242819"/>
                </a:lnTo>
                <a:lnTo>
                  <a:pt x="331153" y="2245994"/>
                </a:lnTo>
                <a:lnTo>
                  <a:pt x="324803" y="2249804"/>
                </a:lnTo>
                <a:lnTo>
                  <a:pt x="319088" y="2253614"/>
                </a:lnTo>
                <a:lnTo>
                  <a:pt x="313373" y="2257424"/>
                </a:lnTo>
                <a:lnTo>
                  <a:pt x="307658" y="2262187"/>
                </a:lnTo>
                <a:lnTo>
                  <a:pt x="302260" y="2266632"/>
                </a:lnTo>
                <a:lnTo>
                  <a:pt x="297180" y="2271394"/>
                </a:lnTo>
                <a:lnTo>
                  <a:pt x="292418" y="2276474"/>
                </a:lnTo>
                <a:lnTo>
                  <a:pt x="287655" y="2281872"/>
                </a:lnTo>
                <a:lnTo>
                  <a:pt x="283528" y="2287270"/>
                </a:lnTo>
                <a:lnTo>
                  <a:pt x="279400" y="2292985"/>
                </a:lnTo>
                <a:lnTo>
                  <a:pt x="275908" y="2299017"/>
                </a:lnTo>
                <a:lnTo>
                  <a:pt x="272415" y="2305367"/>
                </a:lnTo>
                <a:lnTo>
                  <a:pt x="269240" y="2311400"/>
                </a:lnTo>
                <a:lnTo>
                  <a:pt x="266383" y="2318067"/>
                </a:lnTo>
                <a:lnTo>
                  <a:pt x="263843" y="2324417"/>
                </a:lnTo>
                <a:lnTo>
                  <a:pt x="261938" y="2331402"/>
                </a:lnTo>
                <a:lnTo>
                  <a:pt x="260033" y="2338070"/>
                </a:lnTo>
                <a:lnTo>
                  <a:pt x="259080" y="2345372"/>
                </a:lnTo>
                <a:lnTo>
                  <a:pt x="257810" y="2352357"/>
                </a:lnTo>
                <a:lnTo>
                  <a:pt x="257493" y="2359660"/>
                </a:lnTo>
                <a:lnTo>
                  <a:pt x="257175" y="2367280"/>
                </a:lnTo>
                <a:lnTo>
                  <a:pt x="257493" y="2375217"/>
                </a:lnTo>
                <a:lnTo>
                  <a:pt x="258128" y="2383790"/>
                </a:lnTo>
                <a:lnTo>
                  <a:pt x="259398" y="2391727"/>
                </a:lnTo>
                <a:lnTo>
                  <a:pt x="260985" y="2400300"/>
                </a:lnTo>
                <a:lnTo>
                  <a:pt x="263208" y="2409190"/>
                </a:lnTo>
                <a:lnTo>
                  <a:pt x="265748" y="2417762"/>
                </a:lnTo>
                <a:lnTo>
                  <a:pt x="268923" y="2425382"/>
                </a:lnTo>
                <a:lnTo>
                  <a:pt x="272098" y="2432367"/>
                </a:lnTo>
                <a:lnTo>
                  <a:pt x="274955" y="2438717"/>
                </a:lnTo>
                <a:lnTo>
                  <a:pt x="278448" y="2444432"/>
                </a:lnTo>
                <a:lnTo>
                  <a:pt x="284163" y="2453957"/>
                </a:lnTo>
                <a:lnTo>
                  <a:pt x="289243" y="2460942"/>
                </a:lnTo>
                <a:lnTo>
                  <a:pt x="291783" y="2465705"/>
                </a:lnTo>
                <a:lnTo>
                  <a:pt x="292418" y="2466975"/>
                </a:lnTo>
                <a:lnTo>
                  <a:pt x="287655" y="2468562"/>
                </a:lnTo>
                <a:lnTo>
                  <a:pt x="280670" y="2469832"/>
                </a:lnTo>
                <a:lnTo>
                  <a:pt x="274003" y="2470467"/>
                </a:lnTo>
                <a:lnTo>
                  <a:pt x="265748" y="2471420"/>
                </a:lnTo>
                <a:lnTo>
                  <a:pt x="257493" y="2471737"/>
                </a:lnTo>
                <a:lnTo>
                  <a:pt x="247968" y="2471737"/>
                </a:lnTo>
                <a:lnTo>
                  <a:pt x="229553" y="2471420"/>
                </a:lnTo>
                <a:lnTo>
                  <a:pt x="209233" y="2470150"/>
                </a:lnTo>
                <a:lnTo>
                  <a:pt x="187960" y="2468562"/>
                </a:lnTo>
                <a:lnTo>
                  <a:pt x="166053" y="2466340"/>
                </a:lnTo>
                <a:lnTo>
                  <a:pt x="143510" y="2464117"/>
                </a:lnTo>
                <a:lnTo>
                  <a:pt x="120968" y="2460942"/>
                </a:lnTo>
                <a:lnTo>
                  <a:pt x="99060" y="2457767"/>
                </a:lnTo>
                <a:lnTo>
                  <a:pt x="77788" y="2454910"/>
                </a:lnTo>
                <a:lnTo>
                  <a:pt x="39053" y="2448242"/>
                </a:lnTo>
                <a:lnTo>
                  <a:pt x="7938" y="2442845"/>
                </a:lnTo>
                <a:lnTo>
                  <a:pt x="0" y="2441575"/>
                </a:lnTo>
                <a:lnTo>
                  <a:pt x="0" y="1726882"/>
                </a:lnTo>
                <a:lnTo>
                  <a:pt x="318" y="1719579"/>
                </a:lnTo>
                <a:lnTo>
                  <a:pt x="1588" y="1712912"/>
                </a:lnTo>
                <a:lnTo>
                  <a:pt x="3175" y="1705927"/>
                </a:lnTo>
                <a:lnTo>
                  <a:pt x="5398" y="1699259"/>
                </a:lnTo>
                <a:lnTo>
                  <a:pt x="8573" y="1693227"/>
                </a:lnTo>
                <a:lnTo>
                  <a:pt x="12383" y="1687194"/>
                </a:lnTo>
                <a:lnTo>
                  <a:pt x="16193" y="1681797"/>
                </a:lnTo>
                <a:lnTo>
                  <a:pt x="20638" y="1676717"/>
                </a:lnTo>
                <a:lnTo>
                  <a:pt x="26035" y="1672272"/>
                </a:lnTo>
                <a:lnTo>
                  <a:pt x="31433" y="1668144"/>
                </a:lnTo>
                <a:lnTo>
                  <a:pt x="37148" y="1664652"/>
                </a:lnTo>
                <a:lnTo>
                  <a:pt x="43498" y="1661477"/>
                </a:lnTo>
                <a:lnTo>
                  <a:pt x="50165" y="1658937"/>
                </a:lnTo>
                <a:lnTo>
                  <a:pt x="56515" y="1657349"/>
                </a:lnTo>
                <a:lnTo>
                  <a:pt x="63818" y="1656079"/>
                </a:lnTo>
                <a:lnTo>
                  <a:pt x="71120" y="1655762"/>
                </a:lnTo>
                <a:close/>
                <a:moveTo>
                  <a:pt x="1433951" y="1406525"/>
                </a:moveTo>
                <a:lnTo>
                  <a:pt x="1422849" y="1416679"/>
                </a:lnTo>
                <a:lnTo>
                  <a:pt x="1412064" y="1427150"/>
                </a:lnTo>
                <a:lnTo>
                  <a:pt x="1401279" y="1438256"/>
                </a:lnTo>
                <a:lnTo>
                  <a:pt x="1396521" y="1444602"/>
                </a:lnTo>
                <a:lnTo>
                  <a:pt x="1391446" y="1450631"/>
                </a:lnTo>
                <a:lnTo>
                  <a:pt x="1383199" y="1461737"/>
                </a:lnTo>
                <a:lnTo>
                  <a:pt x="1375269" y="1472525"/>
                </a:lnTo>
                <a:lnTo>
                  <a:pt x="1368607" y="1483631"/>
                </a:lnTo>
                <a:lnTo>
                  <a:pt x="1361946" y="1494419"/>
                </a:lnTo>
                <a:lnTo>
                  <a:pt x="1356237" y="1505525"/>
                </a:lnTo>
                <a:lnTo>
                  <a:pt x="1350844" y="1516314"/>
                </a:lnTo>
                <a:lnTo>
                  <a:pt x="1346086" y="1527420"/>
                </a:lnTo>
                <a:lnTo>
                  <a:pt x="1341645" y="1538208"/>
                </a:lnTo>
                <a:lnTo>
                  <a:pt x="1337839" y="1549314"/>
                </a:lnTo>
                <a:lnTo>
                  <a:pt x="1334667" y="1559785"/>
                </a:lnTo>
                <a:lnTo>
                  <a:pt x="1331812" y="1570574"/>
                </a:lnTo>
                <a:lnTo>
                  <a:pt x="1329591" y="1581362"/>
                </a:lnTo>
                <a:lnTo>
                  <a:pt x="1328005" y="1592151"/>
                </a:lnTo>
                <a:lnTo>
                  <a:pt x="1326419" y="1602622"/>
                </a:lnTo>
                <a:lnTo>
                  <a:pt x="1325785" y="1613093"/>
                </a:lnTo>
                <a:lnTo>
                  <a:pt x="1325468" y="1623247"/>
                </a:lnTo>
                <a:lnTo>
                  <a:pt x="1325468" y="1633718"/>
                </a:lnTo>
                <a:lnTo>
                  <a:pt x="1325785" y="1643555"/>
                </a:lnTo>
                <a:lnTo>
                  <a:pt x="1326419" y="1653709"/>
                </a:lnTo>
                <a:lnTo>
                  <a:pt x="1327688" y="1663228"/>
                </a:lnTo>
                <a:lnTo>
                  <a:pt x="1329274" y="1673064"/>
                </a:lnTo>
                <a:lnTo>
                  <a:pt x="1331495" y="1682266"/>
                </a:lnTo>
                <a:lnTo>
                  <a:pt x="1333715" y="1691468"/>
                </a:lnTo>
                <a:lnTo>
                  <a:pt x="1336570" y="1700670"/>
                </a:lnTo>
                <a:lnTo>
                  <a:pt x="1339425" y="1709555"/>
                </a:lnTo>
                <a:lnTo>
                  <a:pt x="1342914" y="1717805"/>
                </a:lnTo>
                <a:lnTo>
                  <a:pt x="1346403" y="1726372"/>
                </a:lnTo>
                <a:lnTo>
                  <a:pt x="1350527" y="1734622"/>
                </a:lnTo>
                <a:lnTo>
                  <a:pt x="1354650" y="1742238"/>
                </a:lnTo>
                <a:lnTo>
                  <a:pt x="1359409" y="1749853"/>
                </a:lnTo>
                <a:lnTo>
                  <a:pt x="1364484" y="1757151"/>
                </a:lnTo>
                <a:lnTo>
                  <a:pt x="1369242" y="1764449"/>
                </a:lnTo>
                <a:lnTo>
                  <a:pt x="1374634" y="1771113"/>
                </a:lnTo>
                <a:lnTo>
                  <a:pt x="1380344" y="1777459"/>
                </a:lnTo>
                <a:lnTo>
                  <a:pt x="1386054" y="1783488"/>
                </a:lnTo>
                <a:lnTo>
                  <a:pt x="1392080" y="1789834"/>
                </a:lnTo>
                <a:lnTo>
                  <a:pt x="1398425" y="1794911"/>
                </a:lnTo>
                <a:lnTo>
                  <a:pt x="1404769" y="1799988"/>
                </a:lnTo>
                <a:lnTo>
                  <a:pt x="1411430" y="1805065"/>
                </a:lnTo>
                <a:lnTo>
                  <a:pt x="1418091" y="1809190"/>
                </a:lnTo>
                <a:lnTo>
                  <a:pt x="1425070" y="1813315"/>
                </a:lnTo>
                <a:lnTo>
                  <a:pt x="1432365" y="1816805"/>
                </a:lnTo>
                <a:lnTo>
                  <a:pt x="1439661" y="1820296"/>
                </a:lnTo>
                <a:lnTo>
                  <a:pt x="1446957" y="1822834"/>
                </a:lnTo>
                <a:lnTo>
                  <a:pt x="1454570" y="1825690"/>
                </a:lnTo>
                <a:lnTo>
                  <a:pt x="1462182" y="1827594"/>
                </a:lnTo>
                <a:lnTo>
                  <a:pt x="1469795" y="1829180"/>
                </a:lnTo>
                <a:lnTo>
                  <a:pt x="1477725" y="1830132"/>
                </a:lnTo>
                <a:lnTo>
                  <a:pt x="1485338" y="1830450"/>
                </a:lnTo>
                <a:lnTo>
                  <a:pt x="1493586" y="1831084"/>
                </a:lnTo>
                <a:lnTo>
                  <a:pt x="1501516" y="1830450"/>
                </a:lnTo>
                <a:lnTo>
                  <a:pt x="1509446" y="1829498"/>
                </a:lnTo>
                <a:lnTo>
                  <a:pt x="1517693" y="1828228"/>
                </a:lnTo>
                <a:lnTo>
                  <a:pt x="1525623" y="1826325"/>
                </a:lnTo>
                <a:lnTo>
                  <a:pt x="1533553" y="1824104"/>
                </a:lnTo>
                <a:lnTo>
                  <a:pt x="1541800" y="1820930"/>
                </a:lnTo>
                <a:lnTo>
                  <a:pt x="1549730" y="1817440"/>
                </a:lnTo>
                <a:lnTo>
                  <a:pt x="1557661" y="1813632"/>
                </a:lnTo>
                <a:lnTo>
                  <a:pt x="1565591" y="1809190"/>
                </a:lnTo>
                <a:lnTo>
                  <a:pt x="1573838" y="1803796"/>
                </a:lnTo>
                <a:lnTo>
                  <a:pt x="1581768" y="1798084"/>
                </a:lnTo>
                <a:lnTo>
                  <a:pt x="1589381" y="1791738"/>
                </a:lnTo>
                <a:lnTo>
                  <a:pt x="1596994" y="1784757"/>
                </a:lnTo>
                <a:lnTo>
                  <a:pt x="1604607" y="1777142"/>
                </a:lnTo>
                <a:lnTo>
                  <a:pt x="1643305" y="1736843"/>
                </a:lnTo>
                <a:lnTo>
                  <a:pt x="1676929" y="1702257"/>
                </a:lnTo>
                <a:lnTo>
                  <a:pt x="1706429" y="1672430"/>
                </a:lnTo>
                <a:lnTo>
                  <a:pt x="1732757" y="1646093"/>
                </a:lnTo>
                <a:lnTo>
                  <a:pt x="1901826" y="2103652"/>
                </a:lnTo>
                <a:lnTo>
                  <a:pt x="1870423" y="2109364"/>
                </a:lnTo>
                <a:lnTo>
                  <a:pt x="1831724" y="2116662"/>
                </a:lnTo>
                <a:lnTo>
                  <a:pt x="1810472" y="2121104"/>
                </a:lnTo>
                <a:lnTo>
                  <a:pt x="1788267" y="2125864"/>
                </a:lnTo>
                <a:lnTo>
                  <a:pt x="1765111" y="2130941"/>
                </a:lnTo>
                <a:lnTo>
                  <a:pt x="1742590" y="2136335"/>
                </a:lnTo>
                <a:lnTo>
                  <a:pt x="1720386" y="2142681"/>
                </a:lnTo>
                <a:lnTo>
                  <a:pt x="1698816" y="2148710"/>
                </a:lnTo>
                <a:lnTo>
                  <a:pt x="1678198" y="2154739"/>
                </a:lnTo>
                <a:lnTo>
                  <a:pt x="1658848" y="2161720"/>
                </a:lnTo>
                <a:lnTo>
                  <a:pt x="1646160" y="2166480"/>
                </a:lnTo>
                <a:lnTo>
                  <a:pt x="1634107" y="2171556"/>
                </a:lnTo>
                <a:lnTo>
                  <a:pt x="1623004" y="2177268"/>
                </a:lnTo>
                <a:lnTo>
                  <a:pt x="1617612" y="2180124"/>
                </a:lnTo>
                <a:lnTo>
                  <a:pt x="1613171" y="2182980"/>
                </a:lnTo>
                <a:lnTo>
                  <a:pt x="1608096" y="2186470"/>
                </a:lnTo>
                <a:lnTo>
                  <a:pt x="1603972" y="2189960"/>
                </a:lnTo>
                <a:lnTo>
                  <a:pt x="1599849" y="2193768"/>
                </a:lnTo>
                <a:lnTo>
                  <a:pt x="1595408" y="2197893"/>
                </a:lnTo>
                <a:lnTo>
                  <a:pt x="1592236" y="2202970"/>
                </a:lnTo>
                <a:lnTo>
                  <a:pt x="1590333" y="2206143"/>
                </a:lnTo>
                <a:lnTo>
                  <a:pt x="1588746" y="2208999"/>
                </a:lnTo>
                <a:lnTo>
                  <a:pt x="1587478" y="2212489"/>
                </a:lnTo>
                <a:lnTo>
                  <a:pt x="1586526" y="2215980"/>
                </a:lnTo>
                <a:lnTo>
                  <a:pt x="1585892" y="2219470"/>
                </a:lnTo>
                <a:lnTo>
                  <a:pt x="1585574" y="2223595"/>
                </a:lnTo>
                <a:lnTo>
                  <a:pt x="1585574" y="2228989"/>
                </a:lnTo>
                <a:lnTo>
                  <a:pt x="1585892" y="2234701"/>
                </a:lnTo>
                <a:lnTo>
                  <a:pt x="1587160" y="2240413"/>
                </a:lnTo>
                <a:lnTo>
                  <a:pt x="1589064" y="2245807"/>
                </a:lnTo>
                <a:lnTo>
                  <a:pt x="1590333" y="2249297"/>
                </a:lnTo>
                <a:lnTo>
                  <a:pt x="1591601" y="2252153"/>
                </a:lnTo>
                <a:lnTo>
                  <a:pt x="1593505" y="2255326"/>
                </a:lnTo>
                <a:lnTo>
                  <a:pt x="1595408" y="2257864"/>
                </a:lnTo>
                <a:lnTo>
                  <a:pt x="1599531" y="2262941"/>
                </a:lnTo>
                <a:lnTo>
                  <a:pt x="1603655" y="2266749"/>
                </a:lnTo>
                <a:lnTo>
                  <a:pt x="1609682" y="2272143"/>
                </a:lnTo>
                <a:lnTo>
                  <a:pt x="1615074" y="2276268"/>
                </a:lnTo>
                <a:lnTo>
                  <a:pt x="1620467" y="2280076"/>
                </a:lnTo>
                <a:lnTo>
                  <a:pt x="1625859" y="2283884"/>
                </a:lnTo>
                <a:lnTo>
                  <a:pt x="1630617" y="2288644"/>
                </a:lnTo>
                <a:lnTo>
                  <a:pt x="1636010" y="2294038"/>
                </a:lnTo>
                <a:lnTo>
                  <a:pt x="1641402" y="2300384"/>
                </a:lnTo>
                <a:lnTo>
                  <a:pt x="1647112" y="2308317"/>
                </a:lnTo>
                <a:lnTo>
                  <a:pt x="1650284" y="2313077"/>
                </a:lnTo>
                <a:lnTo>
                  <a:pt x="1652822" y="2318153"/>
                </a:lnTo>
                <a:lnTo>
                  <a:pt x="1654725" y="2322596"/>
                </a:lnTo>
                <a:lnTo>
                  <a:pt x="1656628" y="2327673"/>
                </a:lnTo>
                <a:lnTo>
                  <a:pt x="1658214" y="2331798"/>
                </a:lnTo>
                <a:lnTo>
                  <a:pt x="1659800" y="2336240"/>
                </a:lnTo>
                <a:lnTo>
                  <a:pt x="1660434" y="2340682"/>
                </a:lnTo>
                <a:lnTo>
                  <a:pt x="1661386" y="2345125"/>
                </a:lnTo>
                <a:lnTo>
                  <a:pt x="1661703" y="2349250"/>
                </a:lnTo>
                <a:lnTo>
                  <a:pt x="1662020" y="2354009"/>
                </a:lnTo>
                <a:lnTo>
                  <a:pt x="1662020" y="2358134"/>
                </a:lnTo>
                <a:lnTo>
                  <a:pt x="1661703" y="2362577"/>
                </a:lnTo>
                <a:lnTo>
                  <a:pt x="1661386" y="2367019"/>
                </a:lnTo>
                <a:lnTo>
                  <a:pt x="1660752" y="2371461"/>
                </a:lnTo>
                <a:lnTo>
                  <a:pt x="1658531" y="2380029"/>
                </a:lnTo>
                <a:lnTo>
                  <a:pt x="1655676" y="2388279"/>
                </a:lnTo>
                <a:lnTo>
                  <a:pt x="1652187" y="2396211"/>
                </a:lnTo>
                <a:lnTo>
                  <a:pt x="1647112" y="2404461"/>
                </a:lnTo>
                <a:lnTo>
                  <a:pt x="1641719" y="2412077"/>
                </a:lnTo>
                <a:lnTo>
                  <a:pt x="1635375" y="2419375"/>
                </a:lnTo>
                <a:lnTo>
                  <a:pt x="1631886" y="2422865"/>
                </a:lnTo>
                <a:lnTo>
                  <a:pt x="1628080" y="2426038"/>
                </a:lnTo>
                <a:lnTo>
                  <a:pt x="1624273" y="2429529"/>
                </a:lnTo>
                <a:lnTo>
                  <a:pt x="1620150" y="2432702"/>
                </a:lnTo>
                <a:lnTo>
                  <a:pt x="1615709" y="2435240"/>
                </a:lnTo>
                <a:lnTo>
                  <a:pt x="1611268" y="2438414"/>
                </a:lnTo>
                <a:lnTo>
                  <a:pt x="1606510" y="2440635"/>
                </a:lnTo>
                <a:lnTo>
                  <a:pt x="1601752" y="2443490"/>
                </a:lnTo>
                <a:lnTo>
                  <a:pt x="1596677" y="2445712"/>
                </a:lnTo>
                <a:lnTo>
                  <a:pt x="1591284" y="2447615"/>
                </a:lnTo>
                <a:lnTo>
                  <a:pt x="1579548" y="2451741"/>
                </a:lnTo>
                <a:lnTo>
                  <a:pt x="1567811" y="2455231"/>
                </a:lnTo>
                <a:lnTo>
                  <a:pt x="1556075" y="2457452"/>
                </a:lnTo>
                <a:lnTo>
                  <a:pt x="1544655" y="2459356"/>
                </a:lnTo>
                <a:lnTo>
                  <a:pt x="1533870" y="2460625"/>
                </a:lnTo>
                <a:lnTo>
                  <a:pt x="1523720" y="2460625"/>
                </a:lnTo>
                <a:lnTo>
                  <a:pt x="1514204" y="2460308"/>
                </a:lnTo>
                <a:lnTo>
                  <a:pt x="1509446" y="2459356"/>
                </a:lnTo>
                <a:lnTo>
                  <a:pt x="1505005" y="2458721"/>
                </a:lnTo>
                <a:lnTo>
                  <a:pt x="1500881" y="2457452"/>
                </a:lnTo>
                <a:lnTo>
                  <a:pt x="1496440" y="2456500"/>
                </a:lnTo>
                <a:lnTo>
                  <a:pt x="1492634" y="2454914"/>
                </a:lnTo>
                <a:lnTo>
                  <a:pt x="1489462" y="2453327"/>
                </a:lnTo>
                <a:lnTo>
                  <a:pt x="1485338" y="2451423"/>
                </a:lnTo>
                <a:lnTo>
                  <a:pt x="1482166" y="2449519"/>
                </a:lnTo>
                <a:lnTo>
                  <a:pt x="1478994" y="2447298"/>
                </a:lnTo>
                <a:lnTo>
                  <a:pt x="1475822" y="2444442"/>
                </a:lnTo>
                <a:lnTo>
                  <a:pt x="1472967" y="2441904"/>
                </a:lnTo>
                <a:lnTo>
                  <a:pt x="1470112" y="2438731"/>
                </a:lnTo>
                <a:lnTo>
                  <a:pt x="1467575" y="2435875"/>
                </a:lnTo>
                <a:lnTo>
                  <a:pt x="1464720" y="2432067"/>
                </a:lnTo>
                <a:lnTo>
                  <a:pt x="1462182" y="2427942"/>
                </a:lnTo>
                <a:lnTo>
                  <a:pt x="1459962" y="2423817"/>
                </a:lnTo>
                <a:lnTo>
                  <a:pt x="1457742" y="2419058"/>
                </a:lnTo>
                <a:lnTo>
                  <a:pt x="1455521" y="2413981"/>
                </a:lnTo>
                <a:lnTo>
                  <a:pt x="1454252" y="2408904"/>
                </a:lnTo>
                <a:lnTo>
                  <a:pt x="1452666" y="2403510"/>
                </a:lnTo>
                <a:lnTo>
                  <a:pt x="1451080" y="2398433"/>
                </a:lnTo>
                <a:lnTo>
                  <a:pt x="1449811" y="2392086"/>
                </a:lnTo>
                <a:lnTo>
                  <a:pt x="1448860" y="2383836"/>
                </a:lnTo>
                <a:lnTo>
                  <a:pt x="1447908" y="2376221"/>
                </a:lnTo>
                <a:lnTo>
                  <a:pt x="1447591" y="2368923"/>
                </a:lnTo>
                <a:lnTo>
                  <a:pt x="1447908" y="2362259"/>
                </a:lnTo>
                <a:lnTo>
                  <a:pt x="1448543" y="2355913"/>
                </a:lnTo>
                <a:lnTo>
                  <a:pt x="1449494" y="2350202"/>
                </a:lnTo>
                <a:lnTo>
                  <a:pt x="1451397" y="2339413"/>
                </a:lnTo>
                <a:lnTo>
                  <a:pt x="1454252" y="2328307"/>
                </a:lnTo>
                <a:lnTo>
                  <a:pt x="1456473" y="2317202"/>
                </a:lnTo>
                <a:lnTo>
                  <a:pt x="1457107" y="2310855"/>
                </a:lnTo>
                <a:lnTo>
                  <a:pt x="1457742" y="2303875"/>
                </a:lnTo>
                <a:lnTo>
                  <a:pt x="1457107" y="2300067"/>
                </a:lnTo>
                <a:lnTo>
                  <a:pt x="1456473" y="2296259"/>
                </a:lnTo>
                <a:lnTo>
                  <a:pt x="1455521" y="2292134"/>
                </a:lnTo>
                <a:lnTo>
                  <a:pt x="1454570" y="2288326"/>
                </a:lnTo>
                <a:lnTo>
                  <a:pt x="1454570" y="2287692"/>
                </a:lnTo>
                <a:lnTo>
                  <a:pt x="1452666" y="2283884"/>
                </a:lnTo>
                <a:lnTo>
                  <a:pt x="1450446" y="2279759"/>
                </a:lnTo>
                <a:lnTo>
                  <a:pt x="1447908" y="2275951"/>
                </a:lnTo>
                <a:lnTo>
                  <a:pt x="1445371" y="2272461"/>
                </a:lnTo>
                <a:lnTo>
                  <a:pt x="1442833" y="2270240"/>
                </a:lnTo>
                <a:lnTo>
                  <a:pt x="1440295" y="2268336"/>
                </a:lnTo>
                <a:lnTo>
                  <a:pt x="1437758" y="2266432"/>
                </a:lnTo>
                <a:lnTo>
                  <a:pt x="1435537" y="2265163"/>
                </a:lnTo>
                <a:lnTo>
                  <a:pt x="1431096" y="2263259"/>
                </a:lnTo>
                <a:lnTo>
                  <a:pt x="1426973" y="2262624"/>
                </a:lnTo>
                <a:lnTo>
                  <a:pt x="1423801" y="2262307"/>
                </a:lnTo>
                <a:lnTo>
                  <a:pt x="1420629" y="2262307"/>
                </a:lnTo>
                <a:lnTo>
                  <a:pt x="1415871" y="2261672"/>
                </a:lnTo>
                <a:lnTo>
                  <a:pt x="1413968" y="2261672"/>
                </a:lnTo>
                <a:lnTo>
                  <a:pt x="1406355" y="2262624"/>
                </a:lnTo>
                <a:lnTo>
                  <a:pt x="1398425" y="2263576"/>
                </a:lnTo>
                <a:lnTo>
                  <a:pt x="1389860" y="2265480"/>
                </a:lnTo>
                <a:lnTo>
                  <a:pt x="1381296" y="2268018"/>
                </a:lnTo>
                <a:lnTo>
                  <a:pt x="1371462" y="2270874"/>
                </a:lnTo>
                <a:lnTo>
                  <a:pt x="1347989" y="2278490"/>
                </a:lnTo>
                <a:lnTo>
                  <a:pt x="1322296" y="2287375"/>
                </a:lnTo>
                <a:lnTo>
                  <a:pt x="1299774" y="2296259"/>
                </a:lnTo>
                <a:lnTo>
                  <a:pt x="1275984" y="2305461"/>
                </a:lnTo>
                <a:lnTo>
                  <a:pt x="1252194" y="2315298"/>
                </a:lnTo>
                <a:lnTo>
                  <a:pt x="1228404" y="2325134"/>
                </a:lnTo>
                <a:lnTo>
                  <a:pt x="1204931" y="2335605"/>
                </a:lnTo>
                <a:lnTo>
                  <a:pt x="1182726" y="2345759"/>
                </a:lnTo>
                <a:lnTo>
                  <a:pt x="1161791" y="2355596"/>
                </a:lnTo>
                <a:lnTo>
                  <a:pt x="1142442" y="2365115"/>
                </a:lnTo>
                <a:lnTo>
                  <a:pt x="1129753" y="2337509"/>
                </a:lnTo>
                <a:lnTo>
                  <a:pt x="1114528" y="2304192"/>
                </a:lnTo>
                <a:lnTo>
                  <a:pt x="1101839" y="2275951"/>
                </a:lnTo>
                <a:lnTo>
                  <a:pt x="1092958" y="2255009"/>
                </a:lnTo>
                <a:lnTo>
                  <a:pt x="1084711" y="2233749"/>
                </a:lnTo>
                <a:lnTo>
                  <a:pt x="1076463" y="2213124"/>
                </a:lnTo>
                <a:lnTo>
                  <a:pt x="1068850" y="2193768"/>
                </a:lnTo>
                <a:lnTo>
                  <a:pt x="1062506" y="2175047"/>
                </a:lnTo>
                <a:lnTo>
                  <a:pt x="1056797" y="2157912"/>
                </a:lnTo>
                <a:lnTo>
                  <a:pt x="1051721" y="2142681"/>
                </a:lnTo>
                <a:lnTo>
                  <a:pt x="1048232" y="2129037"/>
                </a:lnTo>
                <a:lnTo>
                  <a:pt x="1046963" y="2123643"/>
                </a:lnTo>
                <a:lnTo>
                  <a:pt x="1056797" y="2126181"/>
                </a:lnTo>
                <a:lnTo>
                  <a:pt x="1069168" y="2128720"/>
                </a:lnTo>
                <a:lnTo>
                  <a:pt x="1075512" y="2129989"/>
                </a:lnTo>
                <a:lnTo>
                  <a:pt x="1082173" y="2130624"/>
                </a:lnTo>
                <a:lnTo>
                  <a:pt x="1089469" y="2131576"/>
                </a:lnTo>
                <a:lnTo>
                  <a:pt x="1097081" y="2131893"/>
                </a:lnTo>
                <a:lnTo>
                  <a:pt x="1105329" y="2131893"/>
                </a:lnTo>
                <a:lnTo>
                  <a:pt x="1113893" y="2130941"/>
                </a:lnTo>
                <a:lnTo>
                  <a:pt x="1122775" y="2130306"/>
                </a:lnTo>
                <a:lnTo>
                  <a:pt x="1132291" y="2128720"/>
                </a:lnTo>
                <a:lnTo>
                  <a:pt x="1140221" y="2127133"/>
                </a:lnTo>
                <a:lnTo>
                  <a:pt x="1148151" y="2125229"/>
                </a:lnTo>
                <a:lnTo>
                  <a:pt x="1155764" y="2123008"/>
                </a:lnTo>
                <a:lnTo>
                  <a:pt x="1163060" y="2120787"/>
                </a:lnTo>
                <a:lnTo>
                  <a:pt x="1163377" y="2120470"/>
                </a:lnTo>
                <a:lnTo>
                  <a:pt x="1164011" y="2119835"/>
                </a:lnTo>
                <a:lnTo>
                  <a:pt x="1171624" y="2116979"/>
                </a:lnTo>
                <a:lnTo>
                  <a:pt x="1179237" y="2113489"/>
                </a:lnTo>
                <a:lnTo>
                  <a:pt x="1186216" y="2109681"/>
                </a:lnTo>
                <a:lnTo>
                  <a:pt x="1193194" y="2105556"/>
                </a:lnTo>
                <a:lnTo>
                  <a:pt x="1199221" y="2101114"/>
                </a:lnTo>
                <a:lnTo>
                  <a:pt x="1204931" y="2096354"/>
                </a:lnTo>
                <a:lnTo>
                  <a:pt x="1210640" y="2090960"/>
                </a:lnTo>
                <a:lnTo>
                  <a:pt x="1215715" y="2085566"/>
                </a:lnTo>
                <a:lnTo>
                  <a:pt x="1219205" y="2081441"/>
                </a:lnTo>
                <a:lnTo>
                  <a:pt x="1222060" y="2076681"/>
                </a:lnTo>
                <a:lnTo>
                  <a:pt x="1225232" y="2072239"/>
                </a:lnTo>
                <a:lnTo>
                  <a:pt x="1228404" y="2067479"/>
                </a:lnTo>
                <a:lnTo>
                  <a:pt x="1230624" y="2063037"/>
                </a:lnTo>
                <a:lnTo>
                  <a:pt x="1232844" y="2057960"/>
                </a:lnTo>
                <a:lnTo>
                  <a:pt x="1234748" y="2053200"/>
                </a:lnTo>
                <a:lnTo>
                  <a:pt x="1236651" y="2048123"/>
                </a:lnTo>
                <a:lnTo>
                  <a:pt x="1239823" y="2037652"/>
                </a:lnTo>
                <a:lnTo>
                  <a:pt x="1242043" y="2027498"/>
                </a:lnTo>
                <a:lnTo>
                  <a:pt x="1243312" y="2016710"/>
                </a:lnTo>
                <a:lnTo>
                  <a:pt x="1243947" y="2005921"/>
                </a:lnTo>
                <a:lnTo>
                  <a:pt x="1243629" y="1995450"/>
                </a:lnTo>
                <a:lnTo>
                  <a:pt x="1243312" y="1984662"/>
                </a:lnTo>
                <a:lnTo>
                  <a:pt x="1241726" y="1973873"/>
                </a:lnTo>
                <a:lnTo>
                  <a:pt x="1239823" y="1963085"/>
                </a:lnTo>
                <a:lnTo>
                  <a:pt x="1237602" y="1952296"/>
                </a:lnTo>
                <a:lnTo>
                  <a:pt x="1234748" y="1941508"/>
                </a:lnTo>
                <a:lnTo>
                  <a:pt x="1231258" y="1930719"/>
                </a:lnTo>
                <a:lnTo>
                  <a:pt x="1227452" y="1919931"/>
                </a:lnTo>
                <a:lnTo>
                  <a:pt x="1224914" y="1912632"/>
                </a:lnTo>
                <a:lnTo>
                  <a:pt x="1221742" y="1905652"/>
                </a:lnTo>
                <a:lnTo>
                  <a:pt x="1218253" y="1898671"/>
                </a:lnTo>
                <a:lnTo>
                  <a:pt x="1214447" y="1892007"/>
                </a:lnTo>
                <a:lnTo>
                  <a:pt x="1210640" y="1885661"/>
                </a:lnTo>
                <a:lnTo>
                  <a:pt x="1206517" y="1879632"/>
                </a:lnTo>
                <a:lnTo>
                  <a:pt x="1201759" y="1873286"/>
                </a:lnTo>
                <a:lnTo>
                  <a:pt x="1197318" y="1868209"/>
                </a:lnTo>
                <a:lnTo>
                  <a:pt x="1192242" y="1862180"/>
                </a:lnTo>
                <a:lnTo>
                  <a:pt x="1187484" y="1857421"/>
                </a:lnTo>
                <a:lnTo>
                  <a:pt x="1182092" y="1852344"/>
                </a:lnTo>
                <a:lnTo>
                  <a:pt x="1176699" y="1847902"/>
                </a:lnTo>
                <a:lnTo>
                  <a:pt x="1170990" y="1843459"/>
                </a:lnTo>
                <a:lnTo>
                  <a:pt x="1164963" y="1839334"/>
                </a:lnTo>
                <a:lnTo>
                  <a:pt x="1159253" y="1835526"/>
                </a:lnTo>
                <a:lnTo>
                  <a:pt x="1152909" y="1832036"/>
                </a:lnTo>
                <a:lnTo>
                  <a:pt x="1146565" y="1829180"/>
                </a:lnTo>
                <a:lnTo>
                  <a:pt x="1139904" y="1826325"/>
                </a:lnTo>
                <a:lnTo>
                  <a:pt x="1133560" y="1823786"/>
                </a:lnTo>
                <a:lnTo>
                  <a:pt x="1126899" y="1821882"/>
                </a:lnTo>
                <a:lnTo>
                  <a:pt x="1120237" y="1819978"/>
                </a:lnTo>
                <a:lnTo>
                  <a:pt x="1113259" y="1818392"/>
                </a:lnTo>
                <a:lnTo>
                  <a:pt x="1106280" y="1817440"/>
                </a:lnTo>
                <a:lnTo>
                  <a:pt x="1099619" y="1816805"/>
                </a:lnTo>
                <a:lnTo>
                  <a:pt x="1092323" y="1816488"/>
                </a:lnTo>
                <a:lnTo>
                  <a:pt x="1085345" y="1816488"/>
                </a:lnTo>
                <a:lnTo>
                  <a:pt x="1078049" y="1816805"/>
                </a:lnTo>
                <a:lnTo>
                  <a:pt x="1071071" y="1817440"/>
                </a:lnTo>
                <a:lnTo>
                  <a:pt x="1064092" y="1818709"/>
                </a:lnTo>
                <a:lnTo>
                  <a:pt x="1057114" y="1820296"/>
                </a:lnTo>
                <a:lnTo>
                  <a:pt x="1049818" y="1822517"/>
                </a:lnTo>
                <a:lnTo>
                  <a:pt x="1042840" y="1824738"/>
                </a:lnTo>
                <a:lnTo>
                  <a:pt x="1042205" y="1824738"/>
                </a:lnTo>
                <a:lnTo>
                  <a:pt x="1041254" y="1825373"/>
                </a:lnTo>
                <a:lnTo>
                  <a:pt x="1034275" y="1828228"/>
                </a:lnTo>
                <a:lnTo>
                  <a:pt x="1026345" y="1831719"/>
                </a:lnTo>
                <a:lnTo>
                  <a:pt x="1019367" y="1835526"/>
                </a:lnTo>
                <a:lnTo>
                  <a:pt x="1012388" y="1840286"/>
                </a:lnTo>
                <a:lnTo>
                  <a:pt x="1004458" y="1845363"/>
                </a:lnTo>
                <a:lnTo>
                  <a:pt x="997480" y="1850757"/>
                </a:lnTo>
                <a:lnTo>
                  <a:pt x="991453" y="1856152"/>
                </a:lnTo>
                <a:lnTo>
                  <a:pt x="985743" y="1861546"/>
                </a:lnTo>
                <a:lnTo>
                  <a:pt x="980985" y="1866940"/>
                </a:lnTo>
                <a:lnTo>
                  <a:pt x="976544" y="1872017"/>
                </a:lnTo>
                <a:lnTo>
                  <a:pt x="969566" y="1880584"/>
                </a:lnTo>
                <a:lnTo>
                  <a:pt x="964490" y="1887565"/>
                </a:lnTo>
                <a:lnTo>
                  <a:pt x="961636" y="1891690"/>
                </a:lnTo>
                <a:lnTo>
                  <a:pt x="961001" y="1892007"/>
                </a:lnTo>
                <a:lnTo>
                  <a:pt x="958146" y="1888200"/>
                </a:lnTo>
                <a:lnTo>
                  <a:pt x="954974" y="1882488"/>
                </a:lnTo>
                <a:lnTo>
                  <a:pt x="951485" y="1876459"/>
                </a:lnTo>
                <a:lnTo>
                  <a:pt x="948631" y="1869161"/>
                </a:lnTo>
                <a:lnTo>
                  <a:pt x="945141" y="1861229"/>
                </a:lnTo>
                <a:lnTo>
                  <a:pt x="941652" y="1852344"/>
                </a:lnTo>
                <a:lnTo>
                  <a:pt x="935625" y="1834892"/>
                </a:lnTo>
                <a:lnTo>
                  <a:pt x="929915" y="1815536"/>
                </a:lnTo>
                <a:lnTo>
                  <a:pt x="924206" y="1794911"/>
                </a:lnTo>
                <a:lnTo>
                  <a:pt x="918179" y="1773651"/>
                </a:lnTo>
                <a:lnTo>
                  <a:pt x="913104" y="1751757"/>
                </a:lnTo>
                <a:lnTo>
                  <a:pt x="908028" y="1729545"/>
                </a:lnTo>
                <a:lnTo>
                  <a:pt x="902953" y="1707968"/>
                </a:lnTo>
                <a:lnTo>
                  <a:pt x="898830" y="1686709"/>
                </a:lnTo>
                <a:lnTo>
                  <a:pt x="891217" y="1648632"/>
                </a:lnTo>
                <a:lnTo>
                  <a:pt x="885824" y="1617218"/>
                </a:lnTo>
                <a:lnTo>
                  <a:pt x="884238" y="1609285"/>
                </a:lnTo>
                <a:lnTo>
                  <a:pt x="1433951" y="1406525"/>
                </a:lnTo>
                <a:close/>
                <a:moveTo>
                  <a:pt x="2109553" y="457200"/>
                </a:moveTo>
                <a:lnTo>
                  <a:pt x="2506663" y="808102"/>
                </a:lnTo>
                <a:lnTo>
                  <a:pt x="2501584" y="816034"/>
                </a:lnTo>
                <a:lnTo>
                  <a:pt x="2495553" y="825234"/>
                </a:lnTo>
                <a:lnTo>
                  <a:pt x="2487935" y="836022"/>
                </a:lnTo>
                <a:lnTo>
                  <a:pt x="2479046" y="847443"/>
                </a:lnTo>
                <a:lnTo>
                  <a:pt x="2459048" y="872825"/>
                </a:lnTo>
                <a:lnTo>
                  <a:pt x="2437463" y="899158"/>
                </a:lnTo>
                <a:lnTo>
                  <a:pt x="2416194" y="925492"/>
                </a:lnTo>
                <a:lnTo>
                  <a:pt x="2397148" y="948970"/>
                </a:lnTo>
                <a:lnTo>
                  <a:pt x="2388895" y="959757"/>
                </a:lnTo>
                <a:lnTo>
                  <a:pt x="2381912" y="969275"/>
                </a:lnTo>
                <a:lnTo>
                  <a:pt x="2376515" y="977524"/>
                </a:lnTo>
                <a:lnTo>
                  <a:pt x="2372706" y="983870"/>
                </a:lnTo>
                <a:lnTo>
                  <a:pt x="2362231" y="1002589"/>
                </a:lnTo>
                <a:lnTo>
                  <a:pt x="2352073" y="1021308"/>
                </a:lnTo>
                <a:lnTo>
                  <a:pt x="2341597" y="1039392"/>
                </a:lnTo>
                <a:lnTo>
                  <a:pt x="2331440" y="1056525"/>
                </a:lnTo>
                <a:lnTo>
                  <a:pt x="2320964" y="1073658"/>
                </a:lnTo>
                <a:lnTo>
                  <a:pt x="2310489" y="1090156"/>
                </a:lnTo>
                <a:lnTo>
                  <a:pt x="2300014" y="1106336"/>
                </a:lnTo>
                <a:lnTo>
                  <a:pt x="2289221" y="1121883"/>
                </a:lnTo>
                <a:lnTo>
                  <a:pt x="2278745" y="1136794"/>
                </a:lnTo>
                <a:lnTo>
                  <a:pt x="2267953" y="1151706"/>
                </a:lnTo>
                <a:lnTo>
                  <a:pt x="2257160" y="1165983"/>
                </a:lnTo>
                <a:lnTo>
                  <a:pt x="2246050" y="1179626"/>
                </a:lnTo>
                <a:lnTo>
                  <a:pt x="2235257" y="1192951"/>
                </a:lnTo>
                <a:lnTo>
                  <a:pt x="2224147" y="1205960"/>
                </a:lnTo>
                <a:lnTo>
                  <a:pt x="2213354" y="1218650"/>
                </a:lnTo>
                <a:lnTo>
                  <a:pt x="2202244" y="1230707"/>
                </a:lnTo>
                <a:lnTo>
                  <a:pt x="2190499" y="1242446"/>
                </a:lnTo>
                <a:lnTo>
                  <a:pt x="2179389" y="1253867"/>
                </a:lnTo>
                <a:lnTo>
                  <a:pt x="2167961" y="1264972"/>
                </a:lnTo>
                <a:lnTo>
                  <a:pt x="2156533" y="1275442"/>
                </a:lnTo>
                <a:lnTo>
                  <a:pt x="2145106" y="1285912"/>
                </a:lnTo>
                <a:lnTo>
                  <a:pt x="2133678" y="1295747"/>
                </a:lnTo>
                <a:lnTo>
                  <a:pt x="2121933" y="1305265"/>
                </a:lnTo>
                <a:lnTo>
                  <a:pt x="2109870" y="1314466"/>
                </a:lnTo>
                <a:lnTo>
                  <a:pt x="2098125" y="1323350"/>
                </a:lnTo>
                <a:lnTo>
                  <a:pt x="2086063" y="1332233"/>
                </a:lnTo>
                <a:lnTo>
                  <a:pt x="2074000" y="1340165"/>
                </a:lnTo>
                <a:lnTo>
                  <a:pt x="2062255" y="1348097"/>
                </a:lnTo>
                <a:lnTo>
                  <a:pt x="2049875" y="1355712"/>
                </a:lnTo>
                <a:lnTo>
                  <a:pt x="2037495" y="1363009"/>
                </a:lnTo>
                <a:lnTo>
                  <a:pt x="2025116" y="1370306"/>
                </a:lnTo>
                <a:lnTo>
                  <a:pt x="2012418" y="1377286"/>
                </a:lnTo>
                <a:lnTo>
                  <a:pt x="1991785" y="1388390"/>
                </a:lnTo>
                <a:lnTo>
                  <a:pt x="1971152" y="1400129"/>
                </a:lnTo>
                <a:lnTo>
                  <a:pt x="1951153" y="1411868"/>
                </a:lnTo>
                <a:lnTo>
                  <a:pt x="1931472" y="1424559"/>
                </a:lnTo>
                <a:lnTo>
                  <a:pt x="1911474" y="1436933"/>
                </a:lnTo>
                <a:lnTo>
                  <a:pt x="1892428" y="1449941"/>
                </a:lnTo>
                <a:lnTo>
                  <a:pt x="1873699" y="1462949"/>
                </a:lnTo>
                <a:lnTo>
                  <a:pt x="1854971" y="1476274"/>
                </a:lnTo>
                <a:lnTo>
                  <a:pt x="1836560" y="1489600"/>
                </a:lnTo>
                <a:lnTo>
                  <a:pt x="1818466" y="1502925"/>
                </a:lnTo>
                <a:lnTo>
                  <a:pt x="1801324" y="1516885"/>
                </a:lnTo>
                <a:lnTo>
                  <a:pt x="1784183" y="1530211"/>
                </a:lnTo>
                <a:lnTo>
                  <a:pt x="1767359" y="1543853"/>
                </a:lnTo>
                <a:lnTo>
                  <a:pt x="1750852" y="1557496"/>
                </a:lnTo>
                <a:lnTo>
                  <a:pt x="1719109" y="1585099"/>
                </a:lnTo>
                <a:lnTo>
                  <a:pt x="1688953" y="1612384"/>
                </a:lnTo>
                <a:lnTo>
                  <a:pt x="1660066" y="1638717"/>
                </a:lnTo>
                <a:lnTo>
                  <a:pt x="1633402" y="1664734"/>
                </a:lnTo>
                <a:lnTo>
                  <a:pt x="1608642" y="1689481"/>
                </a:lnTo>
                <a:lnTo>
                  <a:pt x="1585152" y="1713276"/>
                </a:lnTo>
                <a:lnTo>
                  <a:pt x="1563884" y="1735485"/>
                </a:lnTo>
                <a:lnTo>
                  <a:pt x="1527061" y="1774827"/>
                </a:lnTo>
                <a:lnTo>
                  <a:pt x="1518490" y="1775461"/>
                </a:lnTo>
                <a:lnTo>
                  <a:pt x="1510555" y="1776413"/>
                </a:lnTo>
                <a:lnTo>
                  <a:pt x="1502619" y="1776413"/>
                </a:lnTo>
                <a:lnTo>
                  <a:pt x="1495318" y="1776413"/>
                </a:lnTo>
                <a:lnTo>
                  <a:pt x="1488017" y="1775778"/>
                </a:lnTo>
                <a:lnTo>
                  <a:pt x="1480716" y="1774827"/>
                </a:lnTo>
                <a:lnTo>
                  <a:pt x="1474050" y="1773557"/>
                </a:lnTo>
                <a:lnTo>
                  <a:pt x="1467384" y="1771971"/>
                </a:lnTo>
                <a:lnTo>
                  <a:pt x="1461352" y="1770068"/>
                </a:lnTo>
                <a:lnTo>
                  <a:pt x="1455004" y="1767847"/>
                </a:lnTo>
                <a:lnTo>
                  <a:pt x="1449290" y="1765626"/>
                </a:lnTo>
                <a:lnTo>
                  <a:pt x="1443576" y="1762453"/>
                </a:lnTo>
                <a:lnTo>
                  <a:pt x="1438180" y="1759598"/>
                </a:lnTo>
                <a:lnTo>
                  <a:pt x="1433418" y="1756425"/>
                </a:lnTo>
                <a:lnTo>
                  <a:pt x="1428339" y="1752618"/>
                </a:lnTo>
                <a:lnTo>
                  <a:pt x="1423895" y="1748810"/>
                </a:lnTo>
                <a:lnTo>
                  <a:pt x="1419134" y="1744686"/>
                </a:lnTo>
                <a:lnTo>
                  <a:pt x="1415007" y="1740244"/>
                </a:lnTo>
                <a:lnTo>
                  <a:pt x="1411198" y="1735802"/>
                </a:lnTo>
                <a:lnTo>
                  <a:pt x="1407389" y="1731043"/>
                </a:lnTo>
                <a:lnTo>
                  <a:pt x="1403897" y="1726284"/>
                </a:lnTo>
                <a:lnTo>
                  <a:pt x="1400405" y="1720891"/>
                </a:lnTo>
                <a:lnTo>
                  <a:pt x="1397548" y="1715497"/>
                </a:lnTo>
                <a:lnTo>
                  <a:pt x="1394691" y="1710103"/>
                </a:lnTo>
                <a:lnTo>
                  <a:pt x="1392152" y="1704392"/>
                </a:lnTo>
                <a:lnTo>
                  <a:pt x="1389295" y="1698682"/>
                </a:lnTo>
                <a:lnTo>
                  <a:pt x="1387390" y="1692971"/>
                </a:lnTo>
                <a:lnTo>
                  <a:pt x="1385168" y="1686943"/>
                </a:lnTo>
                <a:lnTo>
                  <a:pt x="1381676" y="1674569"/>
                </a:lnTo>
                <a:lnTo>
                  <a:pt x="1379454" y="1661561"/>
                </a:lnTo>
                <a:lnTo>
                  <a:pt x="1377550" y="1648553"/>
                </a:lnTo>
                <a:lnTo>
                  <a:pt x="1376597" y="1635227"/>
                </a:lnTo>
                <a:lnTo>
                  <a:pt x="1376280" y="1621902"/>
                </a:lnTo>
                <a:lnTo>
                  <a:pt x="1377232" y="1608577"/>
                </a:lnTo>
                <a:lnTo>
                  <a:pt x="1378185" y="1595251"/>
                </a:lnTo>
                <a:lnTo>
                  <a:pt x="1380724" y="1581609"/>
                </a:lnTo>
                <a:lnTo>
                  <a:pt x="1383264" y="1568600"/>
                </a:lnTo>
                <a:lnTo>
                  <a:pt x="1386755" y="1555592"/>
                </a:lnTo>
                <a:lnTo>
                  <a:pt x="1390882" y="1543219"/>
                </a:lnTo>
                <a:lnTo>
                  <a:pt x="1395961" y="1531162"/>
                </a:lnTo>
                <a:lnTo>
                  <a:pt x="1401675" y="1519741"/>
                </a:lnTo>
                <a:lnTo>
                  <a:pt x="1407706" y="1508953"/>
                </a:lnTo>
                <a:lnTo>
                  <a:pt x="1411198" y="1503877"/>
                </a:lnTo>
                <a:lnTo>
                  <a:pt x="1414690" y="1498801"/>
                </a:lnTo>
                <a:lnTo>
                  <a:pt x="1418499" y="1494042"/>
                </a:lnTo>
                <a:lnTo>
                  <a:pt x="1422308" y="1489600"/>
                </a:lnTo>
                <a:lnTo>
                  <a:pt x="1426117" y="1485158"/>
                </a:lnTo>
                <a:lnTo>
                  <a:pt x="1430244" y="1480716"/>
                </a:lnTo>
                <a:lnTo>
                  <a:pt x="1434370" y="1476909"/>
                </a:lnTo>
                <a:lnTo>
                  <a:pt x="1439132" y="1473419"/>
                </a:lnTo>
                <a:lnTo>
                  <a:pt x="1469606" y="1446451"/>
                </a:lnTo>
                <a:lnTo>
                  <a:pt x="1501032" y="1418214"/>
                </a:lnTo>
                <a:lnTo>
                  <a:pt x="1532775" y="1389025"/>
                </a:lnTo>
                <a:lnTo>
                  <a:pt x="1563884" y="1360153"/>
                </a:lnTo>
                <a:lnTo>
                  <a:pt x="1593088" y="1331599"/>
                </a:lnTo>
                <a:lnTo>
                  <a:pt x="1619752" y="1305265"/>
                </a:lnTo>
                <a:lnTo>
                  <a:pt x="1631814" y="1292892"/>
                </a:lnTo>
                <a:lnTo>
                  <a:pt x="1642925" y="1280836"/>
                </a:lnTo>
                <a:lnTo>
                  <a:pt x="1652765" y="1270048"/>
                </a:lnTo>
                <a:lnTo>
                  <a:pt x="1661653" y="1259896"/>
                </a:lnTo>
                <a:lnTo>
                  <a:pt x="1663875" y="1249426"/>
                </a:lnTo>
                <a:lnTo>
                  <a:pt x="1666415" y="1238956"/>
                </a:lnTo>
                <a:lnTo>
                  <a:pt x="1668319" y="1228169"/>
                </a:lnTo>
                <a:lnTo>
                  <a:pt x="1669272" y="1217064"/>
                </a:lnTo>
                <a:lnTo>
                  <a:pt x="1670224" y="1206277"/>
                </a:lnTo>
                <a:lnTo>
                  <a:pt x="1670224" y="1195172"/>
                </a:lnTo>
                <a:lnTo>
                  <a:pt x="1669589" y="1184068"/>
                </a:lnTo>
                <a:lnTo>
                  <a:pt x="1668637" y="1172963"/>
                </a:lnTo>
                <a:lnTo>
                  <a:pt x="1666732" y="1162176"/>
                </a:lnTo>
                <a:lnTo>
                  <a:pt x="1663875" y="1151072"/>
                </a:lnTo>
                <a:lnTo>
                  <a:pt x="1660384" y="1139967"/>
                </a:lnTo>
                <a:lnTo>
                  <a:pt x="1655939" y="1128863"/>
                </a:lnTo>
                <a:lnTo>
                  <a:pt x="1653717" y="1123469"/>
                </a:lnTo>
                <a:lnTo>
                  <a:pt x="1650543" y="1118076"/>
                </a:lnTo>
                <a:lnTo>
                  <a:pt x="1647686" y="1112365"/>
                </a:lnTo>
                <a:lnTo>
                  <a:pt x="1644512" y="1106971"/>
                </a:lnTo>
                <a:lnTo>
                  <a:pt x="1640703" y="1101577"/>
                </a:lnTo>
                <a:lnTo>
                  <a:pt x="1636893" y="1096184"/>
                </a:lnTo>
                <a:lnTo>
                  <a:pt x="1632767" y="1091425"/>
                </a:lnTo>
                <a:lnTo>
                  <a:pt x="1631959" y="1090444"/>
                </a:lnTo>
                <a:lnTo>
                  <a:pt x="1631814" y="1090156"/>
                </a:lnTo>
                <a:lnTo>
                  <a:pt x="1628323" y="1086031"/>
                </a:lnTo>
                <a:lnTo>
                  <a:pt x="1631959" y="1090444"/>
                </a:lnTo>
                <a:lnTo>
                  <a:pt x="1633719" y="1093963"/>
                </a:lnTo>
                <a:lnTo>
                  <a:pt x="1634989" y="1097453"/>
                </a:lnTo>
                <a:lnTo>
                  <a:pt x="1635306" y="1099039"/>
                </a:lnTo>
                <a:lnTo>
                  <a:pt x="1635306" y="1100626"/>
                </a:lnTo>
                <a:lnTo>
                  <a:pt x="1634989" y="1101577"/>
                </a:lnTo>
                <a:lnTo>
                  <a:pt x="1634671" y="1103164"/>
                </a:lnTo>
                <a:lnTo>
                  <a:pt x="1633719" y="1104433"/>
                </a:lnTo>
                <a:lnTo>
                  <a:pt x="1633084" y="1105067"/>
                </a:lnTo>
                <a:lnTo>
                  <a:pt x="1630227" y="1106971"/>
                </a:lnTo>
                <a:lnTo>
                  <a:pt x="1627370" y="1108557"/>
                </a:lnTo>
                <a:lnTo>
                  <a:pt x="1623561" y="1109192"/>
                </a:lnTo>
                <a:lnTo>
                  <a:pt x="1618800" y="1110144"/>
                </a:lnTo>
                <a:lnTo>
                  <a:pt x="1613403" y="1110461"/>
                </a:lnTo>
                <a:lnTo>
                  <a:pt x="1607690" y="1110461"/>
                </a:lnTo>
                <a:lnTo>
                  <a:pt x="1601341" y="1110461"/>
                </a:lnTo>
                <a:lnTo>
                  <a:pt x="1594675" y="1109509"/>
                </a:lnTo>
                <a:lnTo>
                  <a:pt x="1579755" y="1108240"/>
                </a:lnTo>
                <a:lnTo>
                  <a:pt x="1563884" y="1105067"/>
                </a:lnTo>
                <a:lnTo>
                  <a:pt x="1546425" y="1101577"/>
                </a:lnTo>
                <a:lnTo>
                  <a:pt x="1528966" y="1097770"/>
                </a:lnTo>
                <a:lnTo>
                  <a:pt x="1511507" y="1092694"/>
                </a:lnTo>
                <a:lnTo>
                  <a:pt x="1493731" y="1087935"/>
                </a:lnTo>
                <a:lnTo>
                  <a:pt x="1477224" y="1082541"/>
                </a:lnTo>
                <a:lnTo>
                  <a:pt x="1461670" y="1077148"/>
                </a:lnTo>
                <a:lnTo>
                  <a:pt x="1447385" y="1071754"/>
                </a:lnTo>
                <a:lnTo>
                  <a:pt x="1258829" y="1280836"/>
                </a:lnTo>
                <a:lnTo>
                  <a:pt x="1257560" y="1287815"/>
                </a:lnTo>
                <a:lnTo>
                  <a:pt x="1255972" y="1297334"/>
                </a:lnTo>
                <a:lnTo>
                  <a:pt x="1253750" y="1311928"/>
                </a:lnTo>
                <a:lnTo>
                  <a:pt x="1250893" y="1332233"/>
                </a:lnTo>
                <a:lnTo>
                  <a:pt x="1247719" y="1358567"/>
                </a:lnTo>
                <a:lnTo>
                  <a:pt x="1243910" y="1391246"/>
                </a:lnTo>
                <a:lnTo>
                  <a:pt x="1240101" y="1431539"/>
                </a:lnTo>
                <a:lnTo>
                  <a:pt x="1200104" y="1448672"/>
                </a:lnTo>
                <a:lnTo>
                  <a:pt x="1159155" y="1465487"/>
                </a:lnTo>
                <a:lnTo>
                  <a:pt x="1111857" y="1484206"/>
                </a:lnTo>
                <a:lnTo>
                  <a:pt x="1088050" y="1493407"/>
                </a:lnTo>
                <a:lnTo>
                  <a:pt x="1064560" y="1502291"/>
                </a:lnTo>
                <a:lnTo>
                  <a:pt x="1042974" y="1509588"/>
                </a:lnTo>
                <a:lnTo>
                  <a:pt x="1023293" y="1515616"/>
                </a:lnTo>
                <a:lnTo>
                  <a:pt x="1014405" y="1518154"/>
                </a:lnTo>
                <a:lnTo>
                  <a:pt x="1006787" y="1520058"/>
                </a:lnTo>
                <a:lnTo>
                  <a:pt x="1000120" y="1521644"/>
                </a:lnTo>
                <a:lnTo>
                  <a:pt x="993772" y="1522596"/>
                </a:lnTo>
                <a:lnTo>
                  <a:pt x="989328" y="1522913"/>
                </a:lnTo>
                <a:lnTo>
                  <a:pt x="985836" y="1522596"/>
                </a:lnTo>
                <a:lnTo>
                  <a:pt x="984249" y="1521644"/>
                </a:lnTo>
                <a:lnTo>
                  <a:pt x="983614" y="1521327"/>
                </a:lnTo>
                <a:lnTo>
                  <a:pt x="982662" y="1520692"/>
                </a:lnTo>
                <a:lnTo>
                  <a:pt x="982662" y="1519423"/>
                </a:lnTo>
                <a:lnTo>
                  <a:pt x="980440" y="1476274"/>
                </a:lnTo>
                <a:lnTo>
                  <a:pt x="979487" y="1435981"/>
                </a:lnTo>
                <a:lnTo>
                  <a:pt x="978217" y="1398860"/>
                </a:lnTo>
                <a:lnTo>
                  <a:pt x="977900" y="1364912"/>
                </a:lnTo>
                <a:lnTo>
                  <a:pt x="978217" y="1334137"/>
                </a:lnTo>
                <a:lnTo>
                  <a:pt x="978535" y="1306217"/>
                </a:lnTo>
                <a:lnTo>
                  <a:pt x="978852" y="1280836"/>
                </a:lnTo>
                <a:lnTo>
                  <a:pt x="980122" y="1258309"/>
                </a:lnTo>
                <a:lnTo>
                  <a:pt x="980757" y="1238956"/>
                </a:lnTo>
                <a:lnTo>
                  <a:pt x="982027" y="1222140"/>
                </a:lnTo>
                <a:lnTo>
                  <a:pt x="984249" y="1196441"/>
                </a:lnTo>
                <a:lnTo>
                  <a:pt x="986153" y="1181213"/>
                </a:lnTo>
                <a:lnTo>
                  <a:pt x="987106" y="1176136"/>
                </a:lnTo>
                <a:lnTo>
                  <a:pt x="999486" y="1158052"/>
                </a:lnTo>
                <a:lnTo>
                  <a:pt x="1033451" y="1110461"/>
                </a:lnTo>
                <a:lnTo>
                  <a:pt x="1082018" y="1042882"/>
                </a:lnTo>
                <a:lnTo>
                  <a:pt x="1109318" y="1004492"/>
                </a:lnTo>
                <a:lnTo>
                  <a:pt x="1138522" y="965151"/>
                </a:lnTo>
                <a:lnTo>
                  <a:pt x="1168361" y="925492"/>
                </a:lnTo>
                <a:lnTo>
                  <a:pt x="1197247" y="887737"/>
                </a:lnTo>
                <a:lnTo>
                  <a:pt x="1225816" y="851568"/>
                </a:lnTo>
                <a:lnTo>
                  <a:pt x="1239148" y="835070"/>
                </a:lnTo>
                <a:lnTo>
                  <a:pt x="1251528" y="819841"/>
                </a:lnTo>
                <a:lnTo>
                  <a:pt x="1263908" y="805564"/>
                </a:lnTo>
                <a:lnTo>
                  <a:pt x="1275336" y="792873"/>
                </a:lnTo>
                <a:lnTo>
                  <a:pt x="1285811" y="781451"/>
                </a:lnTo>
                <a:lnTo>
                  <a:pt x="1295334" y="771616"/>
                </a:lnTo>
                <a:lnTo>
                  <a:pt x="1303588" y="764001"/>
                </a:lnTo>
                <a:lnTo>
                  <a:pt x="1310889" y="758290"/>
                </a:lnTo>
                <a:lnTo>
                  <a:pt x="1314380" y="756387"/>
                </a:lnTo>
                <a:lnTo>
                  <a:pt x="1317237" y="754800"/>
                </a:lnTo>
                <a:lnTo>
                  <a:pt x="1319777" y="754166"/>
                </a:lnTo>
                <a:lnTo>
                  <a:pt x="1321681" y="753849"/>
                </a:lnTo>
                <a:lnTo>
                  <a:pt x="1365170" y="739889"/>
                </a:lnTo>
                <a:lnTo>
                  <a:pt x="1407389" y="727832"/>
                </a:lnTo>
                <a:lnTo>
                  <a:pt x="1447068" y="716410"/>
                </a:lnTo>
                <a:lnTo>
                  <a:pt x="1486112" y="705623"/>
                </a:lnTo>
                <a:lnTo>
                  <a:pt x="1523887" y="695471"/>
                </a:lnTo>
                <a:lnTo>
                  <a:pt x="1560709" y="685635"/>
                </a:lnTo>
                <a:lnTo>
                  <a:pt x="1634037" y="666599"/>
                </a:lnTo>
                <a:lnTo>
                  <a:pt x="1708316" y="647245"/>
                </a:lnTo>
                <a:lnTo>
                  <a:pt x="1747043" y="636775"/>
                </a:lnTo>
                <a:lnTo>
                  <a:pt x="1786405" y="625671"/>
                </a:lnTo>
                <a:lnTo>
                  <a:pt x="1827354" y="613932"/>
                </a:lnTo>
                <a:lnTo>
                  <a:pt x="1870208" y="600924"/>
                </a:lnTo>
                <a:lnTo>
                  <a:pt x="1914966" y="587281"/>
                </a:lnTo>
                <a:lnTo>
                  <a:pt x="1962263" y="571418"/>
                </a:lnTo>
                <a:lnTo>
                  <a:pt x="1966390" y="569831"/>
                </a:lnTo>
                <a:lnTo>
                  <a:pt x="1971469" y="567293"/>
                </a:lnTo>
                <a:lnTo>
                  <a:pt x="1977183" y="564120"/>
                </a:lnTo>
                <a:lnTo>
                  <a:pt x="1983849" y="559996"/>
                </a:lnTo>
                <a:lnTo>
                  <a:pt x="1998768" y="549209"/>
                </a:lnTo>
                <a:lnTo>
                  <a:pt x="2016545" y="535566"/>
                </a:lnTo>
                <a:lnTo>
                  <a:pt x="2036861" y="519385"/>
                </a:lnTo>
                <a:lnTo>
                  <a:pt x="2059398" y="500666"/>
                </a:lnTo>
                <a:lnTo>
                  <a:pt x="2083523" y="479726"/>
                </a:lnTo>
                <a:lnTo>
                  <a:pt x="2109553" y="457200"/>
                </a:lnTo>
                <a:close/>
                <a:moveTo>
                  <a:pt x="2569342" y="0"/>
                </a:moveTo>
                <a:lnTo>
                  <a:pt x="3162301" y="445595"/>
                </a:lnTo>
                <a:lnTo>
                  <a:pt x="3150550" y="456696"/>
                </a:lnTo>
                <a:lnTo>
                  <a:pt x="3118790" y="488094"/>
                </a:lnTo>
                <a:lnTo>
                  <a:pt x="3070197" y="534715"/>
                </a:lnTo>
                <a:lnTo>
                  <a:pt x="3040343" y="562624"/>
                </a:lnTo>
                <a:lnTo>
                  <a:pt x="3007948" y="593070"/>
                </a:lnTo>
                <a:lnTo>
                  <a:pt x="2973012" y="625102"/>
                </a:lnTo>
                <a:lnTo>
                  <a:pt x="2935852" y="658720"/>
                </a:lnTo>
                <a:lnTo>
                  <a:pt x="2897423" y="693607"/>
                </a:lnTo>
                <a:lnTo>
                  <a:pt x="2857088" y="728493"/>
                </a:lnTo>
                <a:lnTo>
                  <a:pt x="2816752" y="763380"/>
                </a:lnTo>
                <a:lnTo>
                  <a:pt x="2775782" y="797632"/>
                </a:lnTo>
                <a:lnTo>
                  <a:pt x="2735129" y="830615"/>
                </a:lnTo>
                <a:lnTo>
                  <a:pt x="2714803" y="846473"/>
                </a:lnTo>
                <a:lnTo>
                  <a:pt x="2694794" y="862013"/>
                </a:lnTo>
                <a:lnTo>
                  <a:pt x="2151063" y="400243"/>
                </a:lnTo>
                <a:lnTo>
                  <a:pt x="2185999" y="367894"/>
                </a:lnTo>
                <a:lnTo>
                  <a:pt x="2221888" y="334276"/>
                </a:lnTo>
                <a:lnTo>
                  <a:pt x="2294301" y="266406"/>
                </a:lnTo>
                <a:lnTo>
                  <a:pt x="2364173" y="199487"/>
                </a:lnTo>
                <a:lnTo>
                  <a:pt x="2429281" y="137009"/>
                </a:lnTo>
                <a:lnTo>
                  <a:pt x="2485496" y="82142"/>
                </a:lnTo>
                <a:lnTo>
                  <a:pt x="2529960" y="39009"/>
                </a:lnTo>
                <a:lnTo>
                  <a:pt x="2569342" y="0"/>
                </a:lnTo>
                <a:close/>
              </a:path>
            </a:pathLst>
          </a:custGeom>
          <a:solidFill>
            <a:srgbClr val="A284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118" name="文本框 20"/>
          <p:cNvSpPr txBox="1"/>
          <p:nvPr/>
        </p:nvSpPr>
        <p:spPr>
          <a:xfrm flipH="1">
            <a:off x="3266438" y="3158234"/>
            <a:ext cx="9377999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To build a system which verifies the credibility of a tweet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2"/>
          <p:cNvSpPr txBox="1"/>
          <p:nvPr/>
        </p:nvSpPr>
        <p:spPr>
          <a:xfrm flipH="1">
            <a:off x="2895282" y="3802818"/>
            <a:ext cx="7620318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Machine Learning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Android Application for Users to Interact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Dynamic Generated Report to help the app to improve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97" name="直接连接符 96"/>
          <p:cNvCxnSpPr>
            <a:cxnSpLocks/>
          </p:cNvCxnSpPr>
          <p:nvPr/>
        </p:nvCxnSpPr>
        <p:spPr>
          <a:xfrm>
            <a:off x="2875280" y="3680580"/>
            <a:ext cx="8640445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8">
            <a:extLst>
              <a:ext uri="{FF2B5EF4-FFF2-40B4-BE49-F238E27FC236}">
                <a16:creationId xmlns:a16="http://schemas.microsoft.com/office/drawing/2014/main" id="{67753BEB-CDBD-F14A-B9F7-BD6CEA0DDECB}"/>
              </a:ext>
            </a:extLst>
          </p:cNvPr>
          <p:cNvSpPr>
            <a:spLocks noEditPoints="1"/>
          </p:cNvSpPr>
          <p:nvPr/>
        </p:nvSpPr>
        <p:spPr>
          <a:xfrm>
            <a:off x="2834640" y="3079712"/>
            <a:ext cx="431800" cy="539750"/>
          </a:xfrm>
          <a:custGeom>
            <a:avLst/>
            <a:gdLst/>
            <a:ahLst/>
            <a:cxnLst>
              <a:cxn ang="0">
                <a:pos x="101543" y="255902"/>
              </a:cxn>
              <a:cxn ang="0">
                <a:pos x="154571" y="381589"/>
              </a:cxn>
              <a:cxn ang="0">
                <a:pos x="197444" y="481232"/>
              </a:cxn>
              <a:cxn ang="0">
                <a:pos x="294474" y="484629"/>
              </a:cxn>
              <a:cxn ang="0">
                <a:pos x="315911" y="444998"/>
              </a:cxn>
              <a:cxn ang="0">
                <a:pos x="370067" y="344223"/>
              </a:cxn>
              <a:cxn ang="0">
                <a:pos x="251601" y="105305"/>
              </a:cxn>
              <a:cxn ang="0">
                <a:pos x="207599" y="516334"/>
              </a:cxn>
              <a:cxn ang="0">
                <a:pos x="159084" y="458586"/>
              </a:cxn>
              <a:cxn ang="0">
                <a:pos x="106056" y="361207"/>
              </a:cxn>
              <a:cxn ang="0">
                <a:pos x="251601" y="73600"/>
              </a:cxn>
              <a:cxn ang="0">
                <a:pos x="396017" y="361207"/>
              </a:cxn>
              <a:cxn ang="0">
                <a:pos x="344117" y="458586"/>
              </a:cxn>
              <a:cxn ang="0">
                <a:pos x="294474" y="516334"/>
              </a:cxn>
              <a:cxn ang="0">
                <a:pos x="179392" y="617109"/>
              </a:cxn>
              <a:cxn ang="0">
                <a:pos x="301244" y="640888"/>
              </a:cxn>
              <a:cxn ang="0">
                <a:pos x="301244" y="593331"/>
              </a:cxn>
              <a:cxn ang="0">
                <a:pos x="194060" y="631829"/>
              </a:cxn>
              <a:cxn ang="0">
                <a:pos x="311398" y="631829"/>
              </a:cxn>
              <a:cxn ang="0">
                <a:pos x="326065" y="617109"/>
              </a:cxn>
              <a:cxn ang="0">
                <a:pos x="179392" y="543509"/>
              </a:cxn>
              <a:cxn ang="0">
                <a:pos x="326065" y="617109"/>
              </a:cxn>
              <a:cxn ang="0">
                <a:pos x="323809" y="287607"/>
              </a:cxn>
              <a:cxn ang="0">
                <a:pos x="275294" y="337429"/>
              </a:cxn>
              <a:cxn ang="0">
                <a:pos x="227907" y="337429"/>
              </a:cxn>
              <a:cxn ang="0">
                <a:pos x="178264" y="287607"/>
              </a:cxn>
              <a:cxn ang="0">
                <a:pos x="178264" y="240050"/>
              </a:cxn>
              <a:cxn ang="0">
                <a:pos x="227907" y="190228"/>
              </a:cxn>
              <a:cxn ang="0">
                <a:pos x="275294" y="190228"/>
              </a:cxn>
              <a:cxn ang="0">
                <a:pos x="323809" y="240050"/>
              </a:cxn>
              <a:cxn ang="0">
                <a:pos x="482892" y="233256"/>
              </a:cxn>
              <a:cxn ang="0">
                <a:pos x="456943" y="255902"/>
              </a:cxn>
              <a:cxn ang="0">
                <a:pos x="482892" y="270622"/>
              </a:cxn>
              <a:cxn ang="0">
                <a:pos x="482892" y="233256"/>
              </a:cxn>
              <a:cxn ang="0">
                <a:pos x="427608" y="101908"/>
              </a:cxn>
              <a:cxn ang="0">
                <a:pos x="401658" y="74733"/>
              </a:cxn>
              <a:cxn ang="0">
                <a:pos x="408428" y="121157"/>
              </a:cxn>
              <a:cxn ang="0">
                <a:pos x="269653" y="49822"/>
              </a:cxn>
              <a:cxn ang="0">
                <a:pos x="250472" y="0"/>
              </a:cxn>
              <a:cxn ang="0">
                <a:pos x="232420" y="49822"/>
              </a:cxn>
              <a:cxn ang="0">
                <a:pos x="91389" y="123422"/>
              </a:cxn>
              <a:cxn ang="0">
                <a:pos x="100415" y="78129"/>
              </a:cxn>
              <a:cxn ang="0">
                <a:pos x="73336" y="105305"/>
              </a:cxn>
              <a:cxn ang="0">
                <a:pos x="44002" y="255902"/>
              </a:cxn>
              <a:cxn ang="0">
                <a:pos x="19180" y="233256"/>
              </a:cxn>
              <a:cxn ang="0">
                <a:pos x="19180" y="270622"/>
              </a:cxn>
              <a:cxn ang="0">
                <a:pos x="44002" y="255902"/>
              </a:cxn>
            </a:cxnLst>
            <a:rect l="0" t="0" r="0" b="0"/>
            <a:pathLst>
              <a:path w="446" h="608">
                <a:moveTo>
                  <a:pt x="223" y="93"/>
                </a:moveTo>
                <a:cubicBezTo>
                  <a:pt x="149" y="93"/>
                  <a:pt x="90" y="153"/>
                  <a:pt x="90" y="226"/>
                </a:cubicBezTo>
                <a:cubicBezTo>
                  <a:pt x="90" y="261"/>
                  <a:pt x="117" y="303"/>
                  <a:pt x="117" y="304"/>
                </a:cubicBezTo>
                <a:cubicBezTo>
                  <a:pt x="123" y="313"/>
                  <a:pt x="132" y="327"/>
                  <a:pt x="137" y="337"/>
                </a:cubicBezTo>
                <a:lnTo>
                  <a:pt x="165" y="393"/>
                </a:lnTo>
                <a:cubicBezTo>
                  <a:pt x="171" y="403"/>
                  <a:pt x="175" y="417"/>
                  <a:pt x="175" y="425"/>
                </a:cubicBezTo>
                <a:cubicBezTo>
                  <a:pt x="175" y="426"/>
                  <a:pt x="178" y="428"/>
                  <a:pt x="184" y="428"/>
                </a:cubicBezTo>
                <a:lnTo>
                  <a:pt x="261" y="428"/>
                </a:lnTo>
                <a:cubicBezTo>
                  <a:pt x="267" y="428"/>
                  <a:pt x="270" y="426"/>
                  <a:pt x="271" y="425"/>
                </a:cubicBezTo>
                <a:cubicBezTo>
                  <a:pt x="270" y="417"/>
                  <a:pt x="275" y="403"/>
                  <a:pt x="280" y="393"/>
                </a:cubicBezTo>
                <a:lnTo>
                  <a:pt x="309" y="337"/>
                </a:lnTo>
                <a:cubicBezTo>
                  <a:pt x="313" y="327"/>
                  <a:pt x="322" y="312"/>
                  <a:pt x="328" y="304"/>
                </a:cubicBezTo>
                <a:cubicBezTo>
                  <a:pt x="337" y="289"/>
                  <a:pt x="356" y="254"/>
                  <a:pt x="356" y="226"/>
                </a:cubicBezTo>
                <a:cubicBezTo>
                  <a:pt x="356" y="153"/>
                  <a:pt x="296" y="93"/>
                  <a:pt x="223" y="93"/>
                </a:cubicBezTo>
                <a:close/>
                <a:moveTo>
                  <a:pt x="261" y="456"/>
                </a:moveTo>
                <a:lnTo>
                  <a:pt x="184" y="456"/>
                </a:lnTo>
                <a:cubicBezTo>
                  <a:pt x="163" y="456"/>
                  <a:pt x="147" y="442"/>
                  <a:pt x="147" y="425"/>
                </a:cubicBezTo>
                <a:cubicBezTo>
                  <a:pt x="147" y="423"/>
                  <a:pt x="145" y="413"/>
                  <a:pt x="141" y="405"/>
                </a:cubicBezTo>
                <a:lnTo>
                  <a:pt x="112" y="349"/>
                </a:lnTo>
                <a:cubicBezTo>
                  <a:pt x="107" y="341"/>
                  <a:pt x="99" y="327"/>
                  <a:pt x="94" y="319"/>
                </a:cubicBezTo>
                <a:cubicBezTo>
                  <a:pt x="91" y="314"/>
                  <a:pt x="62" y="268"/>
                  <a:pt x="62" y="226"/>
                </a:cubicBezTo>
                <a:cubicBezTo>
                  <a:pt x="62" y="137"/>
                  <a:pt x="134" y="65"/>
                  <a:pt x="223" y="65"/>
                </a:cubicBezTo>
                <a:cubicBezTo>
                  <a:pt x="311" y="65"/>
                  <a:pt x="383" y="137"/>
                  <a:pt x="383" y="226"/>
                </a:cubicBezTo>
                <a:cubicBezTo>
                  <a:pt x="383" y="268"/>
                  <a:pt x="354" y="314"/>
                  <a:pt x="351" y="319"/>
                </a:cubicBezTo>
                <a:cubicBezTo>
                  <a:pt x="346" y="327"/>
                  <a:pt x="338" y="341"/>
                  <a:pt x="333" y="349"/>
                </a:cubicBezTo>
                <a:lnTo>
                  <a:pt x="305" y="405"/>
                </a:lnTo>
                <a:cubicBezTo>
                  <a:pt x="301" y="413"/>
                  <a:pt x="298" y="423"/>
                  <a:pt x="298" y="425"/>
                </a:cubicBezTo>
                <a:cubicBezTo>
                  <a:pt x="298" y="442"/>
                  <a:pt x="282" y="456"/>
                  <a:pt x="261" y="456"/>
                </a:cubicBezTo>
                <a:close/>
                <a:moveTo>
                  <a:pt x="180" y="524"/>
                </a:moveTo>
                <a:cubicBezTo>
                  <a:pt x="169" y="524"/>
                  <a:pt x="159" y="534"/>
                  <a:pt x="159" y="545"/>
                </a:cubicBezTo>
                <a:cubicBezTo>
                  <a:pt x="159" y="556"/>
                  <a:pt x="169" y="566"/>
                  <a:pt x="180" y="566"/>
                </a:cubicBezTo>
                <a:lnTo>
                  <a:pt x="267" y="566"/>
                </a:lnTo>
                <a:cubicBezTo>
                  <a:pt x="279" y="566"/>
                  <a:pt x="289" y="556"/>
                  <a:pt x="289" y="545"/>
                </a:cubicBezTo>
                <a:cubicBezTo>
                  <a:pt x="289" y="534"/>
                  <a:pt x="279" y="524"/>
                  <a:pt x="267" y="524"/>
                </a:cubicBezTo>
                <a:lnTo>
                  <a:pt x="180" y="524"/>
                </a:lnTo>
                <a:close/>
                <a:moveTo>
                  <a:pt x="172" y="558"/>
                </a:moveTo>
                <a:cubicBezTo>
                  <a:pt x="173" y="586"/>
                  <a:pt x="196" y="608"/>
                  <a:pt x="224" y="608"/>
                </a:cubicBezTo>
                <a:cubicBezTo>
                  <a:pt x="252" y="608"/>
                  <a:pt x="275" y="586"/>
                  <a:pt x="276" y="558"/>
                </a:cubicBezTo>
                <a:lnTo>
                  <a:pt x="172" y="558"/>
                </a:lnTo>
                <a:close/>
                <a:moveTo>
                  <a:pt x="289" y="545"/>
                </a:moveTo>
                <a:lnTo>
                  <a:pt x="159" y="545"/>
                </a:lnTo>
                <a:lnTo>
                  <a:pt x="159" y="480"/>
                </a:lnTo>
                <a:lnTo>
                  <a:pt x="289" y="480"/>
                </a:lnTo>
                <a:lnTo>
                  <a:pt x="289" y="545"/>
                </a:lnTo>
                <a:close/>
                <a:moveTo>
                  <a:pt x="309" y="233"/>
                </a:moveTo>
                <a:cubicBezTo>
                  <a:pt x="309" y="245"/>
                  <a:pt x="299" y="254"/>
                  <a:pt x="287" y="254"/>
                </a:cubicBezTo>
                <a:lnTo>
                  <a:pt x="244" y="254"/>
                </a:lnTo>
                <a:lnTo>
                  <a:pt x="244" y="298"/>
                </a:lnTo>
                <a:cubicBezTo>
                  <a:pt x="244" y="309"/>
                  <a:pt x="234" y="319"/>
                  <a:pt x="223" y="319"/>
                </a:cubicBezTo>
                <a:cubicBezTo>
                  <a:pt x="211" y="319"/>
                  <a:pt x="202" y="309"/>
                  <a:pt x="202" y="298"/>
                </a:cubicBezTo>
                <a:lnTo>
                  <a:pt x="202" y="254"/>
                </a:lnTo>
                <a:lnTo>
                  <a:pt x="158" y="254"/>
                </a:lnTo>
                <a:cubicBezTo>
                  <a:pt x="146" y="254"/>
                  <a:pt x="137" y="245"/>
                  <a:pt x="137" y="233"/>
                </a:cubicBezTo>
                <a:cubicBezTo>
                  <a:pt x="137" y="221"/>
                  <a:pt x="146" y="212"/>
                  <a:pt x="158" y="212"/>
                </a:cubicBezTo>
                <a:lnTo>
                  <a:pt x="202" y="212"/>
                </a:lnTo>
                <a:lnTo>
                  <a:pt x="202" y="168"/>
                </a:lnTo>
                <a:cubicBezTo>
                  <a:pt x="202" y="156"/>
                  <a:pt x="211" y="147"/>
                  <a:pt x="223" y="147"/>
                </a:cubicBezTo>
                <a:cubicBezTo>
                  <a:pt x="234" y="147"/>
                  <a:pt x="244" y="156"/>
                  <a:pt x="244" y="168"/>
                </a:cubicBezTo>
                <a:lnTo>
                  <a:pt x="244" y="212"/>
                </a:lnTo>
                <a:lnTo>
                  <a:pt x="287" y="212"/>
                </a:lnTo>
                <a:cubicBezTo>
                  <a:pt x="299" y="212"/>
                  <a:pt x="309" y="221"/>
                  <a:pt x="309" y="233"/>
                </a:cubicBezTo>
                <a:close/>
                <a:moveTo>
                  <a:pt x="428" y="206"/>
                </a:moveTo>
                <a:lnTo>
                  <a:pt x="404" y="206"/>
                </a:lnTo>
                <a:cubicBezTo>
                  <a:pt x="405" y="212"/>
                  <a:pt x="405" y="219"/>
                  <a:pt x="405" y="226"/>
                </a:cubicBezTo>
                <a:cubicBezTo>
                  <a:pt x="405" y="230"/>
                  <a:pt x="405" y="235"/>
                  <a:pt x="405" y="239"/>
                </a:cubicBezTo>
                <a:lnTo>
                  <a:pt x="428" y="239"/>
                </a:lnTo>
                <a:cubicBezTo>
                  <a:pt x="438" y="239"/>
                  <a:pt x="446" y="232"/>
                  <a:pt x="446" y="222"/>
                </a:cubicBezTo>
                <a:cubicBezTo>
                  <a:pt x="446" y="213"/>
                  <a:pt x="438" y="206"/>
                  <a:pt x="428" y="206"/>
                </a:cubicBezTo>
                <a:close/>
                <a:moveTo>
                  <a:pt x="362" y="107"/>
                </a:moveTo>
                <a:lnTo>
                  <a:pt x="379" y="90"/>
                </a:lnTo>
                <a:cubicBezTo>
                  <a:pt x="386" y="83"/>
                  <a:pt x="386" y="72"/>
                  <a:pt x="380" y="66"/>
                </a:cubicBezTo>
                <a:cubicBezTo>
                  <a:pt x="373" y="59"/>
                  <a:pt x="362" y="60"/>
                  <a:pt x="356" y="66"/>
                </a:cubicBezTo>
                <a:lnTo>
                  <a:pt x="338" y="84"/>
                </a:lnTo>
                <a:cubicBezTo>
                  <a:pt x="347" y="91"/>
                  <a:pt x="355" y="99"/>
                  <a:pt x="362" y="107"/>
                </a:cubicBezTo>
                <a:close/>
                <a:moveTo>
                  <a:pt x="222" y="43"/>
                </a:moveTo>
                <a:cubicBezTo>
                  <a:pt x="228" y="43"/>
                  <a:pt x="233" y="43"/>
                  <a:pt x="239" y="44"/>
                </a:cubicBezTo>
                <a:lnTo>
                  <a:pt x="239" y="18"/>
                </a:lnTo>
                <a:cubicBezTo>
                  <a:pt x="239" y="8"/>
                  <a:pt x="231" y="0"/>
                  <a:pt x="222" y="0"/>
                </a:cubicBezTo>
                <a:cubicBezTo>
                  <a:pt x="213" y="0"/>
                  <a:pt x="206" y="8"/>
                  <a:pt x="206" y="18"/>
                </a:cubicBezTo>
                <a:lnTo>
                  <a:pt x="206" y="44"/>
                </a:lnTo>
                <a:cubicBezTo>
                  <a:pt x="211" y="43"/>
                  <a:pt x="217" y="43"/>
                  <a:pt x="222" y="43"/>
                </a:cubicBezTo>
                <a:close/>
                <a:moveTo>
                  <a:pt x="81" y="109"/>
                </a:moveTo>
                <a:cubicBezTo>
                  <a:pt x="89" y="101"/>
                  <a:pt x="96" y="93"/>
                  <a:pt x="105" y="86"/>
                </a:cubicBezTo>
                <a:lnTo>
                  <a:pt x="89" y="69"/>
                </a:lnTo>
                <a:cubicBezTo>
                  <a:pt x="82" y="63"/>
                  <a:pt x="71" y="62"/>
                  <a:pt x="65" y="69"/>
                </a:cubicBezTo>
                <a:cubicBezTo>
                  <a:pt x="58" y="75"/>
                  <a:pt x="58" y="86"/>
                  <a:pt x="65" y="93"/>
                </a:cubicBezTo>
                <a:lnTo>
                  <a:pt x="81" y="109"/>
                </a:lnTo>
                <a:close/>
                <a:moveTo>
                  <a:pt x="39" y="226"/>
                </a:moveTo>
                <a:cubicBezTo>
                  <a:pt x="39" y="219"/>
                  <a:pt x="40" y="212"/>
                  <a:pt x="41" y="206"/>
                </a:cubicBezTo>
                <a:lnTo>
                  <a:pt x="17" y="206"/>
                </a:lnTo>
                <a:cubicBezTo>
                  <a:pt x="7" y="206"/>
                  <a:pt x="0" y="213"/>
                  <a:pt x="0" y="222"/>
                </a:cubicBezTo>
                <a:cubicBezTo>
                  <a:pt x="0" y="232"/>
                  <a:pt x="7" y="239"/>
                  <a:pt x="17" y="239"/>
                </a:cubicBezTo>
                <a:lnTo>
                  <a:pt x="40" y="239"/>
                </a:lnTo>
                <a:cubicBezTo>
                  <a:pt x="40" y="235"/>
                  <a:pt x="39" y="230"/>
                  <a:pt x="39" y="226"/>
                </a:cubicBezTo>
                <a:close/>
              </a:path>
            </a:pathLst>
          </a:custGeom>
          <a:solidFill>
            <a:srgbClr val="A2846B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877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27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Solution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手势"/>
          <p:cNvSpPr/>
          <p:nvPr/>
        </p:nvSpPr>
        <p:spPr bwMode="auto">
          <a:xfrm>
            <a:off x="334626" y="1271748"/>
            <a:ext cx="3454400" cy="3454400"/>
          </a:xfrm>
          <a:custGeom>
            <a:avLst/>
            <a:gdLst>
              <a:gd name="T0" fmla="*/ 1613865 w 3162301"/>
              <a:gd name="T1" fmla="*/ 3301682 h 3309937"/>
              <a:gd name="T2" fmla="*/ 853686 w 3162301"/>
              <a:gd name="T3" fmla="*/ 2989897 h 3309937"/>
              <a:gd name="T4" fmla="*/ 755609 w 3162301"/>
              <a:gd name="T5" fmla="*/ 2991167 h 3309937"/>
              <a:gd name="T6" fmla="*/ 628648 w 3162301"/>
              <a:gd name="T7" fmla="*/ 2941320 h 3309937"/>
              <a:gd name="T8" fmla="*/ 660706 w 3162301"/>
              <a:gd name="T9" fmla="*/ 2794000 h 3309937"/>
              <a:gd name="T10" fmla="*/ 801315 w 3162301"/>
              <a:gd name="T11" fmla="*/ 2823527 h 3309937"/>
              <a:gd name="T12" fmla="*/ 862891 w 3162301"/>
              <a:gd name="T13" fmla="*/ 2756217 h 3309937"/>
              <a:gd name="T14" fmla="*/ 1096499 w 3162301"/>
              <a:gd name="T15" fmla="*/ 2524760 h 3309937"/>
              <a:gd name="T16" fmla="*/ 1098404 w 3162301"/>
              <a:gd name="T17" fmla="*/ 2684145 h 3309937"/>
              <a:gd name="T18" fmla="*/ 1293289 w 3162301"/>
              <a:gd name="T19" fmla="*/ 2731135 h 3309937"/>
              <a:gd name="T20" fmla="*/ 1393905 w 3162301"/>
              <a:gd name="T21" fmla="*/ 2606040 h 3309937"/>
              <a:gd name="T22" fmla="*/ 447040 w 3162301"/>
              <a:gd name="T23" fmla="*/ 2280920 h 3309937"/>
              <a:gd name="T24" fmla="*/ 525463 w 3162301"/>
              <a:gd name="T25" fmla="*/ 2367597 h 3309937"/>
              <a:gd name="T26" fmla="*/ 489903 w 3162301"/>
              <a:gd name="T27" fmla="*/ 2499042 h 3309937"/>
              <a:gd name="T28" fmla="*/ 782321 w 3162301"/>
              <a:gd name="T29" fmla="*/ 2513330 h 3309937"/>
              <a:gd name="T30" fmla="*/ 740728 w 3162301"/>
              <a:gd name="T31" fmla="*/ 2738120 h 3309937"/>
              <a:gd name="T32" fmla="*/ 598805 w 3162301"/>
              <a:gd name="T33" fmla="*/ 2784475 h 3309937"/>
              <a:gd name="T34" fmla="*/ 595948 w 3162301"/>
              <a:gd name="T35" fmla="*/ 2990850 h 3309937"/>
              <a:gd name="T36" fmla="*/ 735648 w 3162301"/>
              <a:gd name="T37" fmla="*/ 3050540 h 3309937"/>
              <a:gd name="T38" fmla="*/ 797561 w 3162301"/>
              <a:gd name="T39" fmla="*/ 3231832 h 3309937"/>
              <a:gd name="T40" fmla="*/ 91758 w 3162301"/>
              <a:gd name="T41" fmla="*/ 2508885 h 3309937"/>
              <a:gd name="T42" fmla="*/ 341630 w 3162301"/>
              <a:gd name="T43" fmla="*/ 2479992 h 3309937"/>
              <a:gd name="T44" fmla="*/ 309563 w 3162301"/>
              <a:gd name="T45" fmla="*/ 2350135 h 3309937"/>
              <a:gd name="T46" fmla="*/ 814705 w 3162301"/>
              <a:gd name="T47" fmla="*/ 1655762 h 3309937"/>
              <a:gd name="T48" fmla="*/ 814388 w 3162301"/>
              <a:gd name="T49" fmla="*/ 1992629 h 3309937"/>
              <a:gd name="T50" fmla="*/ 935038 w 3162301"/>
              <a:gd name="T51" fmla="*/ 1963419 h 3309937"/>
              <a:gd name="T52" fmla="*/ 1028383 w 3162301"/>
              <a:gd name="T53" fmla="*/ 2044382 h 3309937"/>
              <a:gd name="T54" fmla="*/ 976313 w 3162301"/>
              <a:gd name="T55" fmla="*/ 2178684 h 3309937"/>
              <a:gd name="T56" fmla="*/ 834073 w 3162301"/>
              <a:gd name="T57" fmla="*/ 2139632 h 3309937"/>
              <a:gd name="T58" fmla="*/ 789305 w 3162301"/>
              <a:gd name="T59" fmla="*/ 2332672 h 3309937"/>
              <a:gd name="T60" fmla="*/ 569278 w 3162301"/>
              <a:gd name="T61" fmla="*/ 2405380 h 3309937"/>
              <a:gd name="T62" fmla="*/ 516573 w 3162301"/>
              <a:gd name="T63" fmla="*/ 2250439 h 3309937"/>
              <a:gd name="T64" fmla="*/ 313373 w 3162301"/>
              <a:gd name="T65" fmla="*/ 2257424 h 3309937"/>
              <a:gd name="T66" fmla="*/ 265748 w 3162301"/>
              <a:gd name="T67" fmla="*/ 2417762 h 3309937"/>
              <a:gd name="T68" fmla="*/ 7938 w 3162301"/>
              <a:gd name="T69" fmla="*/ 2442845 h 3309937"/>
              <a:gd name="T70" fmla="*/ 1391446 w 3162301"/>
              <a:gd name="T71" fmla="*/ 1450631 h 3309937"/>
              <a:gd name="T72" fmla="*/ 1336570 w 3162301"/>
              <a:gd name="T73" fmla="*/ 1700670 h 3309937"/>
              <a:gd name="T74" fmla="*/ 1477725 w 3162301"/>
              <a:gd name="T75" fmla="*/ 1830132 h 3309937"/>
              <a:gd name="T76" fmla="*/ 1810472 w 3162301"/>
              <a:gd name="T77" fmla="*/ 2121104 h 3309937"/>
              <a:gd name="T78" fmla="*/ 1585574 w 3162301"/>
              <a:gd name="T79" fmla="*/ 2228989 h 3309937"/>
              <a:gd name="T80" fmla="*/ 1660434 w 3162301"/>
              <a:gd name="T81" fmla="*/ 2340682 h 3309937"/>
              <a:gd name="T82" fmla="*/ 1579548 w 3162301"/>
              <a:gd name="T83" fmla="*/ 2451741 h 3309937"/>
              <a:gd name="T84" fmla="*/ 1455521 w 3162301"/>
              <a:gd name="T85" fmla="*/ 2413981 h 3309937"/>
              <a:gd name="T86" fmla="*/ 1445371 w 3162301"/>
              <a:gd name="T87" fmla="*/ 2272461 h 3309937"/>
              <a:gd name="T88" fmla="*/ 1161791 w 3162301"/>
              <a:gd name="T89" fmla="*/ 2355596 h 3309937"/>
              <a:gd name="T90" fmla="*/ 1140221 w 3162301"/>
              <a:gd name="T91" fmla="*/ 2127133 h 3309937"/>
              <a:gd name="T92" fmla="*/ 1243312 w 3162301"/>
              <a:gd name="T93" fmla="*/ 2016710 h 3309937"/>
              <a:gd name="T94" fmla="*/ 1159253 w 3162301"/>
              <a:gd name="T95" fmla="*/ 1835526 h 3309937"/>
              <a:gd name="T96" fmla="*/ 1004458 w 3162301"/>
              <a:gd name="T97" fmla="*/ 1845363 h 3309937"/>
              <a:gd name="T98" fmla="*/ 891217 w 3162301"/>
              <a:gd name="T99" fmla="*/ 1648632 h 3309937"/>
              <a:gd name="T100" fmla="*/ 2300014 w 3162301"/>
              <a:gd name="T101" fmla="*/ 1106336 h 3309937"/>
              <a:gd name="T102" fmla="*/ 2025116 w 3162301"/>
              <a:gd name="T103" fmla="*/ 1370306 h 3309937"/>
              <a:gd name="T104" fmla="*/ 1518490 w 3162301"/>
              <a:gd name="T105" fmla="*/ 1775461 h 3309937"/>
              <a:gd name="T106" fmla="*/ 1392152 w 3162301"/>
              <a:gd name="T107" fmla="*/ 1704392 h 3309937"/>
              <a:gd name="T108" fmla="*/ 1434370 w 3162301"/>
              <a:gd name="T109" fmla="*/ 1476909 h 3309937"/>
              <a:gd name="T110" fmla="*/ 1653717 w 3162301"/>
              <a:gd name="T111" fmla="*/ 1123469 h 3309937"/>
              <a:gd name="T112" fmla="*/ 1607690 w 3162301"/>
              <a:gd name="T113" fmla="*/ 1110461 h 3309937"/>
              <a:gd name="T114" fmla="*/ 1064560 w 3162301"/>
              <a:gd name="T115" fmla="*/ 1502291 h 3309937"/>
              <a:gd name="T116" fmla="*/ 986153 w 3162301"/>
              <a:gd name="T117" fmla="*/ 1181213 h 3309937"/>
              <a:gd name="T118" fmla="*/ 1447068 w 3162301"/>
              <a:gd name="T119" fmla="*/ 716410 h 3309937"/>
              <a:gd name="T120" fmla="*/ 3150550 w 3162301"/>
              <a:gd name="T121" fmla="*/ 456696 h 3309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62301" h="3309937">
                <a:moveTo>
                  <a:pt x="1393905" y="2493962"/>
                </a:moveTo>
                <a:lnTo>
                  <a:pt x="1403427" y="2493962"/>
                </a:lnTo>
                <a:lnTo>
                  <a:pt x="1421519" y="2494280"/>
                </a:lnTo>
                <a:lnTo>
                  <a:pt x="1441833" y="2495232"/>
                </a:lnTo>
                <a:lnTo>
                  <a:pt x="1463416" y="2497137"/>
                </a:lnTo>
                <a:lnTo>
                  <a:pt x="1485000" y="2499360"/>
                </a:lnTo>
                <a:lnTo>
                  <a:pt x="1507853" y="2501582"/>
                </a:lnTo>
                <a:lnTo>
                  <a:pt x="1529753" y="2504757"/>
                </a:lnTo>
                <a:lnTo>
                  <a:pt x="1573238" y="2510790"/>
                </a:lnTo>
                <a:lnTo>
                  <a:pt x="1611961" y="2517457"/>
                </a:lnTo>
                <a:lnTo>
                  <a:pt x="1643066" y="2522855"/>
                </a:lnTo>
                <a:lnTo>
                  <a:pt x="1651001" y="2524125"/>
                </a:lnTo>
                <a:lnTo>
                  <a:pt x="1651001" y="3238817"/>
                </a:lnTo>
                <a:lnTo>
                  <a:pt x="1650684" y="3246120"/>
                </a:lnTo>
                <a:lnTo>
                  <a:pt x="1649731" y="3253105"/>
                </a:lnTo>
                <a:lnTo>
                  <a:pt x="1648144" y="3259772"/>
                </a:lnTo>
                <a:lnTo>
                  <a:pt x="1645923" y="3266440"/>
                </a:lnTo>
                <a:lnTo>
                  <a:pt x="1642749" y="3272472"/>
                </a:lnTo>
                <a:lnTo>
                  <a:pt x="1638940" y="3278505"/>
                </a:lnTo>
                <a:lnTo>
                  <a:pt x="1635131" y="3283902"/>
                </a:lnTo>
                <a:lnTo>
                  <a:pt x="1630370" y="3288982"/>
                </a:lnTo>
                <a:lnTo>
                  <a:pt x="1624974" y="3293427"/>
                </a:lnTo>
                <a:lnTo>
                  <a:pt x="1619896" y="3297555"/>
                </a:lnTo>
                <a:lnTo>
                  <a:pt x="1613865" y="3301682"/>
                </a:lnTo>
                <a:lnTo>
                  <a:pt x="1607517" y="3304222"/>
                </a:lnTo>
                <a:lnTo>
                  <a:pt x="1601169" y="3306762"/>
                </a:lnTo>
                <a:lnTo>
                  <a:pt x="1594186" y="3308350"/>
                </a:lnTo>
                <a:lnTo>
                  <a:pt x="1587203" y="3309620"/>
                </a:lnTo>
                <a:lnTo>
                  <a:pt x="1579903" y="3309937"/>
                </a:lnTo>
                <a:lnTo>
                  <a:pt x="836547" y="3309937"/>
                </a:lnTo>
                <a:lnTo>
                  <a:pt x="842260" y="3278505"/>
                </a:lnTo>
                <a:lnTo>
                  <a:pt x="848291" y="3239452"/>
                </a:lnTo>
                <a:lnTo>
                  <a:pt x="854956" y="3195637"/>
                </a:lnTo>
                <a:lnTo>
                  <a:pt x="857813" y="3172142"/>
                </a:lnTo>
                <a:lnTo>
                  <a:pt x="860669" y="3149282"/>
                </a:lnTo>
                <a:lnTo>
                  <a:pt x="862891" y="3126422"/>
                </a:lnTo>
                <a:lnTo>
                  <a:pt x="864478" y="3103880"/>
                </a:lnTo>
                <a:lnTo>
                  <a:pt x="865748" y="3082290"/>
                </a:lnTo>
                <a:lnTo>
                  <a:pt x="866065" y="3061970"/>
                </a:lnTo>
                <a:lnTo>
                  <a:pt x="866065" y="3048317"/>
                </a:lnTo>
                <a:lnTo>
                  <a:pt x="865113" y="3034982"/>
                </a:lnTo>
                <a:lnTo>
                  <a:pt x="863843" y="3022600"/>
                </a:lnTo>
                <a:lnTo>
                  <a:pt x="862891" y="3016885"/>
                </a:lnTo>
                <a:lnTo>
                  <a:pt x="861939" y="3011170"/>
                </a:lnTo>
                <a:lnTo>
                  <a:pt x="860352" y="3005772"/>
                </a:lnTo>
                <a:lnTo>
                  <a:pt x="858447" y="3000057"/>
                </a:lnTo>
                <a:lnTo>
                  <a:pt x="856543" y="2995295"/>
                </a:lnTo>
                <a:lnTo>
                  <a:pt x="853686" y="2989897"/>
                </a:lnTo>
                <a:lnTo>
                  <a:pt x="850195" y="2984817"/>
                </a:lnTo>
                <a:lnTo>
                  <a:pt x="847973" y="2982277"/>
                </a:lnTo>
                <a:lnTo>
                  <a:pt x="845751" y="2979737"/>
                </a:lnTo>
                <a:lnTo>
                  <a:pt x="843212" y="2977197"/>
                </a:lnTo>
                <a:lnTo>
                  <a:pt x="840356" y="2975292"/>
                </a:lnTo>
                <a:lnTo>
                  <a:pt x="836864" y="2973387"/>
                </a:lnTo>
                <a:lnTo>
                  <a:pt x="833373" y="2971800"/>
                </a:lnTo>
                <a:lnTo>
                  <a:pt x="828294" y="2969577"/>
                </a:lnTo>
                <a:lnTo>
                  <a:pt x="822898" y="2968307"/>
                </a:lnTo>
                <a:lnTo>
                  <a:pt x="817185" y="2967355"/>
                </a:lnTo>
                <a:lnTo>
                  <a:pt x="811472" y="2966720"/>
                </a:lnTo>
                <a:lnTo>
                  <a:pt x="810837" y="2967355"/>
                </a:lnTo>
                <a:lnTo>
                  <a:pt x="809885" y="2966720"/>
                </a:lnTo>
                <a:lnTo>
                  <a:pt x="806393" y="2967355"/>
                </a:lnTo>
                <a:lnTo>
                  <a:pt x="802902" y="2967672"/>
                </a:lnTo>
                <a:lnTo>
                  <a:pt x="799411" y="2967990"/>
                </a:lnTo>
                <a:lnTo>
                  <a:pt x="796554" y="2969260"/>
                </a:lnTo>
                <a:lnTo>
                  <a:pt x="790206" y="2971165"/>
                </a:lnTo>
                <a:lnTo>
                  <a:pt x="784810" y="2973387"/>
                </a:lnTo>
                <a:lnTo>
                  <a:pt x="778462" y="2977197"/>
                </a:lnTo>
                <a:lnTo>
                  <a:pt x="772431" y="2981007"/>
                </a:lnTo>
                <a:lnTo>
                  <a:pt x="767036" y="2984817"/>
                </a:lnTo>
                <a:lnTo>
                  <a:pt x="761640" y="2988310"/>
                </a:lnTo>
                <a:lnTo>
                  <a:pt x="755609" y="2991167"/>
                </a:lnTo>
                <a:lnTo>
                  <a:pt x="748626" y="2994342"/>
                </a:lnTo>
                <a:lnTo>
                  <a:pt x="740691" y="2997517"/>
                </a:lnTo>
                <a:lnTo>
                  <a:pt x="730852" y="3000057"/>
                </a:lnTo>
                <a:lnTo>
                  <a:pt x="725773" y="3001327"/>
                </a:lnTo>
                <a:lnTo>
                  <a:pt x="720695" y="3001962"/>
                </a:lnTo>
                <a:lnTo>
                  <a:pt x="715616" y="3002280"/>
                </a:lnTo>
                <a:lnTo>
                  <a:pt x="710855" y="3002280"/>
                </a:lnTo>
                <a:lnTo>
                  <a:pt x="705777" y="3002280"/>
                </a:lnTo>
                <a:lnTo>
                  <a:pt x="701651" y="3001962"/>
                </a:lnTo>
                <a:lnTo>
                  <a:pt x="696890" y="3001327"/>
                </a:lnTo>
                <a:lnTo>
                  <a:pt x="692763" y="3000375"/>
                </a:lnTo>
                <a:lnTo>
                  <a:pt x="688637" y="2999422"/>
                </a:lnTo>
                <a:lnTo>
                  <a:pt x="684194" y="2998152"/>
                </a:lnTo>
                <a:lnTo>
                  <a:pt x="680067" y="2996565"/>
                </a:lnTo>
                <a:lnTo>
                  <a:pt x="675941" y="2994660"/>
                </a:lnTo>
                <a:lnTo>
                  <a:pt x="668324" y="2990850"/>
                </a:lnTo>
                <a:lnTo>
                  <a:pt x="661023" y="2986087"/>
                </a:lnTo>
                <a:lnTo>
                  <a:pt x="654675" y="2980372"/>
                </a:lnTo>
                <a:lnTo>
                  <a:pt x="648010" y="2974022"/>
                </a:lnTo>
                <a:lnTo>
                  <a:pt x="642297" y="2966720"/>
                </a:lnTo>
                <a:lnTo>
                  <a:pt x="636901" y="2958782"/>
                </a:lnTo>
                <a:lnTo>
                  <a:pt x="632457" y="2950527"/>
                </a:lnTo>
                <a:lnTo>
                  <a:pt x="630553" y="2945765"/>
                </a:lnTo>
                <a:lnTo>
                  <a:pt x="628648" y="2941320"/>
                </a:lnTo>
                <a:lnTo>
                  <a:pt x="626744" y="2936557"/>
                </a:lnTo>
                <a:lnTo>
                  <a:pt x="625157" y="2931795"/>
                </a:lnTo>
                <a:lnTo>
                  <a:pt x="623887" y="2926715"/>
                </a:lnTo>
                <a:lnTo>
                  <a:pt x="622935" y="2921317"/>
                </a:lnTo>
                <a:lnTo>
                  <a:pt x="621983" y="2915920"/>
                </a:lnTo>
                <a:lnTo>
                  <a:pt x="621665" y="2910522"/>
                </a:lnTo>
                <a:lnTo>
                  <a:pt x="621348" y="2904807"/>
                </a:lnTo>
                <a:lnTo>
                  <a:pt x="620713" y="2899092"/>
                </a:lnTo>
                <a:lnTo>
                  <a:pt x="621348" y="2886392"/>
                </a:lnTo>
                <a:lnTo>
                  <a:pt x="622300" y="2874327"/>
                </a:lnTo>
                <a:lnTo>
                  <a:pt x="623887" y="2862897"/>
                </a:lnTo>
                <a:lnTo>
                  <a:pt x="625792" y="2851785"/>
                </a:lnTo>
                <a:lnTo>
                  <a:pt x="628966" y="2840990"/>
                </a:lnTo>
                <a:lnTo>
                  <a:pt x="632457" y="2831465"/>
                </a:lnTo>
                <a:lnTo>
                  <a:pt x="636266" y="2822575"/>
                </a:lnTo>
                <a:lnTo>
                  <a:pt x="638488" y="2818447"/>
                </a:lnTo>
                <a:lnTo>
                  <a:pt x="640709" y="2814637"/>
                </a:lnTo>
                <a:lnTo>
                  <a:pt x="642931" y="2810827"/>
                </a:lnTo>
                <a:lnTo>
                  <a:pt x="645788" y="2807652"/>
                </a:lnTo>
                <a:lnTo>
                  <a:pt x="648327" y="2804160"/>
                </a:lnTo>
                <a:lnTo>
                  <a:pt x="651184" y="2801620"/>
                </a:lnTo>
                <a:lnTo>
                  <a:pt x="654040" y="2798762"/>
                </a:lnTo>
                <a:lnTo>
                  <a:pt x="657214" y="2796222"/>
                </a:lnTo>
                <a:lnTo>
                  <a:pt x="660706" y="2794000"/>
                </a:lnTo>
                <a:lnTo>
                  <a:pt x="664197" y="2792095"/>
                </a:lnTo>
                <a:lnTo>
                  <a:pt x="667371" y="2790190"/>
                </a:lnTo>
                <a:lnTo>
                  <a:pt x="670863" y="2788602"/>
                </a:lnTo>
                <a:lnTo>
                  <a:pt x="675306" y="2787015"/>
                </a:lnTo>
                <a:lnTo>
                  <a:pt x="679433" y="2786062"/>
                </a:lnTo>
                <a:lnTo>
                  <a:pt x="683559" y="2785110"/>
                </a:lnTo>
                <a:lnTo>
                  <a:pt x="688637" y="2784475"/>
                </a:lnTo>
                <a:lnTo>
                  <a:pt x="693398" y="2783840"/>
                </a:lnTo>
                <a:lnTo>
                  <a:pt x="698794" y="2783522"/>
                </a:lnTo>
                <a:lnTo>
                  <a:pt x="703873" y="2783522"/>
                </a:lnTo>
                <a:lnTo>
                  <a:pt x="709268" y="2783840"/>
                </a:lnTo>
                <a:lnTo>
                  <a:pt x="714982" y="2784792"/>
                </a:lnTo>
                <a:lnTo>
                  <a:pt x="720695" y="2786062"/>
                </a:lnTo>
                <a:lnTo>
                  <a:pt x="728947" y="2787332"/>
                </a:lnTo>
                <a:lnTo>
                  <a:pt x="736882" y="2789237"/>
                </a:lnTo>
                <a:lnTo>
                  <a:pt x="743548" y="2791777"/>
                </a:lnTo>
                <a:lnTo>
                  <a:pt x="749896" y="2794317"/>
                </a:lnTo>
                <a:lnTo>
                  <a:pt x="754974" y="2796857"/>
                </a:lnTo>
                <a:lnTo>
                  <a:pt x="760370" y="2799715"/>
                </a:lnTo>
                <a:lnTo>
                  <a:pt x="769892" y="2805747"/>
                </a:lnTo>
                <a:lnTo>
                  <a:pt x="779097" y="2811780"/>
                </a:lnTo>
                <a:lnTo>
                  <a:pt x="789254" y="2818130"/>
                </a:lnTo>
                <a:lnTo>
                  <a:pt x="794967" y="2820987"/>
                </a:lnTo>
                <a:lnTo>
                  <a:pt x="801315" y="2823527"/>
                </a:lnTo>
                <a:lnTo>
                  <a:pt x="804807" y="2824480"/>
                </a:lnTo>
                <a:lnTo>
                  <a:pt x="808615" y="2825432"/>
                </a:lnTo>
                <a:lnTo>
                  <a:pt x="812424" y="2825750"/>
                </a:lnTo>
                <a:lnTo>
                  <a:pt x="816550" y="2826067"/>
                </a:lnTo>
                <a:lnTo>
                  <a:pt x="817503" y="2826067"/>
                </a:lnTo>
                <a:lnTo>
                  <a:pt x="818137" y="2826067"/>
                </a:lnTo>
                <a:lnTo>
                  <a:pt x="822898" y="2825750"/>
                </a:lnTo>
                <a:lnTo>
                  <a:pt x="827342" y="2825432"/>
                </a:lnTo>
                <a:lnTo>
                  <a:pt x="831468" y="2824162"/>
                </a:lnTo>
                <a:lnTo>
                  <a:pt x="835912" y="2822575"/>
                </a:lnTo>
                <a:lnTo>
                  <a:pt x="838768" y="2821622"/>
                </a:lnTo>
                <a:lnTo>
                  <a:pt x="840990" y="2820035"/>
                </a:lnTo>
                <a:lnTo>
                  <a:pt x="843530" y="2818447"/>
                </a:lnTo>
                <a:lnTo>
                  <a:pt x="845434" y="2816860"/>
                </a:lnTo>
                <a:lnTo>
                  <a:pt x="848925" y="2813367"/>
                </a:lnTo>
                <a:lnTo>
                  <a:pt x="851147" y="2810510"/>
                </a:lnTo>
                <a:lnTo>
                  <a:pt x="854004" y="2805112"/>
                </a:lnTo>
                <a:lnTo>
                  <a:pt x="855908" y="2800032"/>
                </a:lnTo>
                <a:lnTo>
                  <a:pt x="857495" y="2795587"/>
                </a:lnTo>
                <a:lnTo>
                  <a:pt x="858765" y="2790507"/>
                </a:lnTo>
                <a:lnTo>
                  <a:pt x="860352" y="2782570"/>
                </a:lnTo>
                <a:lnTo>
                  <a:pt x="861304" y="2774315"/>
                </a:lnTo>
                <a:lnTo>
                  <a:pt x="862574" y="2765742"/>
                </a:lnTo>
                <a:lnTo>
                  <a:pt x="862891" y="2756217"/>
                </a:lnTo>
                <a:lnTo>
                  <a:pt x="864161" y="2734945"/>
                </a:lnTo>
                <a:lnTo>
                  <a:pt x="864161" y="2712085"/>
                </a:lnTo>
                <a:lnTo>
                  <a:pt x="864161" y="2687955"/>
                </a:lnTo>
                <a:lnTo>
                  <a:pt x="863209" y="2662872"/>
                </a:lnTo>
                <a:lnTo>
                  <a:pt x="862256" y="2637155"/>
                </a:lnTo>
                <a:lnTo>
                  <a:pt x="860987" y="2611120"/>
                </a:lnTo>
                <a:lnTo>
                  <a:pt x="859400" y="2582862"/>
                </a:lnTo>
                <a:lnTo>
                  <a:pt x="857495" y="2555240"/>
                </a:lnTo>
                <a:lnTo>
                  <a:pt x="855591" y="2529205"/>
                </a:lnTo>
                <a:lnTo>
                  <a:pt x="853369" y="2505392"/>
                </a:lnTo>
                <a:lnTo>
                  <a:pt x="882888" y="2503170"/>
                </a:lnTo>
                <a:lnTo>
                  <a:pt x="918119" y="2500630"/>
                </a:lnTo>
                <a:lnTo>
                  <a:pt x="950812" y="2498725"/>
                </a:lnTo>
                <a:lnTo>
                  <a:pt x="984456" y="2497137"/>
                </a:lnTo>
                <a:lnTo>
                  <a:pt x="1018101" y="2495867"/>
                </a:lnTo>
                <a:lnTo>
                  <a:pt x="1050476" y="2495550"/>
                </a:lnTo>
                <a:lnTo>
                  <a:pt x="1066029" y="2495550"/>
                </a:lnTo>
                <a:lnTo>
                  <a:pt x="1088882" y="2496820"/>
                </a:lnTo>
                <a:lnTo>
                  <a:pt x="1099038" y="2497137"/>
                </a:lnTo>
                <a:lnTo>
                  <a:pt x="1107608" y="2498407"/>
                </a:lnTo>
                <a:lnTo>
                  <a:pt x="1112687" y="2499042"/>
                </a:lnTo>
                <a:lnTo>
                  <a:pt x="1106973" y="2507297"/>
                </a:lnTo>
                <a:lnTo>
                  <a:pt x="1099673" y="2519362"/>
                </a:lnTo>
                <a:lnTo>
                  <a:pt x="1096499" y="2524760"/>
                </a:lnTo>
                <a:lnTo>
                  <a:pt x="1093008" y="2530792"/>
                </a:lnTo>
                <a:lnTo>
                  <a:pt x="1090151" y="2537142"/>
                </a:lnTo>
                <a:lnTo>
                  <a:pt x="1086977" y="2544445"/>
                </a:lnTo>
                <a:lnTo>
                  <a:pt x="1084438" y="2552065"/>
                </a:lnTo>
                <a:lnTo>
                  <a:pt x="1081581" y="2560320"/>
                </a:lnTo>
                <a:lnTo>
                  <a:pt x="1079359" y="2568892"/>
                </a:lnTo>
                <a:lnTo>
                  <a:pt x="1077772" y="2578735"/>
                </a:lnTo>
                <a:lnTo>
                  <a:pt x="1076185" y="2586672"/>
                </a:lnTo>
                <a:lnTo>
                  <a:pt x="1075551" y="2594610"/>
                </a:lnTo>
                <a:lnTo>
                  <a:pt x="1074916" y="2602230"/>
                </a:lnTo>
                <a:lnTo>
                  <a:pt x="1074916" y="2609850"/>
                </a:lnTo>
                <a:lnTo>
                  <a:pt x="1074916" y="2616200"/>
                </a:lnTo>
                <a:lnTo>
                  <a:pt x="1075551" y="2622232"/>
                </a:lnTo>
                <a:lnTo>
                  <a:pt x="1076185" y="2628582"/>
                </a:lnTo>
                <a:lnTo>
                  <a:pt x="1077138" y="2635250"/>
                </a:lnTo>
                <a:lnTo>
                  <a:pt x="1078725" y="2641600"/>
                </a:lnTo>
                <a:lnTo>
                  <a:pt x="1080312" y="2647950"/>
                </a:lnTo>
                <a:lnTo>
                  <a:pt x="1082216" y="2653665"/>
                </a:lnTo>
                <a:lnTo>
                  <a:pt x="1084120" y="2659380"/>
                </a:lnTo>
                <a:lnTo>
                  <a:pt x="1086660" y="2665095"/>
                </a:lnTo>
                <a:lnTo>
                  <a:pt x="1089199" y="2670492"/>
                </a:lnTo>
                <a:lnTo>
                  <a:pt x="1092373" y="2675255"/>
                </a:lnTo>
                <a:lnTo>
                  <a:pt x="1095547" y="2680017"/>
                </a:lnTo>
                <a:lnTo>
                  <a:pt x="1098404" y="2684145"/>
                </a:lnTo>
                <a:lnTo>
                  <a:pt x="1101895" y="2688272"/>
                </a:lnTo>
                <a:lnTo>
                  <a:pt x="1105386" y="2692082"/>
                </a:lnTo>
                <a:lnTo>
                  <a:pt x="1109195" y="2695892"/>
                </a:lnTo>
                <a:lnTo>
                  <a:pt x="1113004" y="2699702"/>
                </a:lnTo>
                <a:lnTo>
                  <a:pt x="1117130" y="2703195"/>
                </a:lnTo>
                <a:lnTo>
                  <a:pt x="1126018" y="2709862"/>
                </a:lnTo>
                <a:lnTo>
                  <a:pt x="1134905" y="2715260"/>
                </a:lnTo>
                <a:lnTo>
                  <a:pt x="1144427" y="2720022"/>
                </a:lnTo>
                <a:lnTo>
                  <a:pt x="1153949" y="2724467"/>
                </a:lnTo>
                <a:lnTo>
                  <a:pt x="1164423" y="2728277"/>
                </a:lnTo>
                <a:lnTo>
                  <a:pt x="1174580" y="2731135"/>
                </a:lnTo>
                <a:lnTo>
                  <a:pt x="1185372" y="2733357"/>
                </a:lnTo>
                <a:lnTo>
                  <a:pt x="1196164" y="2735897"/>
                </a:lnTo>
                <a:lnTo>
                  <a:pt x="1206638" y="2737485"/>
                </a:lnTo>
                <a:lnTo>
                  <a:pt x="1218064" y="2738120"/>
                </a:lnTo>
                <a:lnTo>
                  <a:pt x="1229173" y="2738755"/>
                </a:lnTo>
                <a:lnTo>
                  <a:pt x="1240917" y="2739390"/>
                </a:lnTo>
                <a:lnTo>
                  <a:pt x="1248535" y="2738755"/>
                </a:lnTo>
                <a:lnTo>
                  <a:pt x="1256153" y="2738437"/>
                </a:lnTo>
                <a:lnTo>
                  <a:pt x="1263770" y="2737802"/>
                </a:lnTo>
                <a:lnTo>
                  <a:pt x="1271388" y="2736532"/>
                </a:lnTo>
                <a:lnTo>
                  <a:pt x="1279006" y="2734945"/>
                </a:lnTo>
                <a:lnTo>
                  <a:pt x="1285988" y="2733040"/>
                </a:lnTo>
                <a:lnTo>
                  <a:pt x="1293289" y="2731135"/>
                </a:lnTo>
                <a:lnTo>
                  <a:pt x="1299954" y="2728595"/>
                </a:lnTo>
                <a:lnTo>
                  <a:pt x="1306937" y="2725737"/>
                </a:lnTo>
                <a:lnTo>
                  <a:pt x="1313285" y="2722880"/>
                </a:lnTo>
                <a:lnTo>
                  <a:pt x="1319950" y="2719705"/>
                </a:lnTo>
                <a:lnTo>
                  <a:pt x="1325981" y="2715895"/>
                </a:lnTo>
                <a:lnTo>
                  <a:pt x="1332329" y="2712085"/>
                </a:lnTo>
                <a:lnTo>
                  <a:pt x="1338042" y="2708275"/>
                </a:lnTo>
                <a:lnTo>
                  <a:pt x="1343756" y="2703512"/>
                </a:lnTo>
                <a:lnTo>
                  <a:pt x="1349151" y="2699067"/>
                </a:lnTo>
                <a:lnTo>
                  <a:pt x="1353913" y="2694622"/>
                </a:lnTo>
                <a:lnTo>
                  <a:pt x="1358991" y="2689225"/>
                </a:lnTo>
                <a:lnTo>
                  <a:pt x="1363435" y="2684145"/>
                </a:lnTo>
                <a:lnTo>
                  <a:pt x="1367878" y="2678430"/>
                </a:lnTo>
                <a:lnTo>
                  <a:pt x="1372004" y="2672715"/>
                </a:lnTo>
                <a:lnTo>
                  <a:pt x="1375496" y="2667000"/>
                </a:lnTo>
                <a:lnTo>
                  <a:pt x="1378987" y="2660967"/>
                </a:lnTo>
                <a:lnTo>
                  <a:pt x="1381844" y="2654300"/>
                </a:lnTo>
                <a:lnTo>
                  <a:pt x="1385018" y="2647950"/>
                </a:lnTo>
                <a:lnTo>
                  <a:pt x="1387240" y="2641282"/>
                </a:lnTo>
                <a:lnTo>
                  <a:pt x="1389144" y="2634297"/>
                </a:lnTo>
                <a:lnTo>
                  <a:pt x="1391049" y="2627630"/>
                </a:lnTo>
                <a:lnTo>
                  <a:pt x="1392318" y="2620645"/>
                </a:lnTo>
                <a:lnTo>
                  <a:pt x="1393270" y="2613342"/>
                </a:lnTo>
                <a:lnTo>
                  <a:pt x="1393905" y="2606040"/>
                </a:lnTo>
                <a:lnTo>
                  <a:pt x="1394223" y="2598420"/>
                </a:lnTo>
                <a:lnTo>
                  <a:pt x="1393905" y="2590482"/>
                </a:lnTo>
                <a:lnTo>
                  <a:pt x="1392953" y="2581910"/>
                </a:lnTo>
                <a:lnTo>
                  <a:pt x="1391683" y="2573972"/>
                </a:lnTo>
                <a:lnTo>
                  <a:pt x="1390414" y="2565717"/>
                </a:lnTo>
                <a:lnTo>
                  <a:pt x="1387875" y="2556510"/>
                </a:lnTo>
                <a:lnTo>
                  <a:pt x="1385335" y="2547937"/>
                </a:lnTo>
                <a:lnTo>
                  <a:pt x="1382161" y="2540317"/>
                </a:lnTo>
                <a:lnTo>
                  <a:pt x="1379305" y="2533332"/>
                </a:lnTo>
                <a:lnTo>
                  <a:pt x="1376131" y="2526982"/>
                </a:lnTo>
                <a:lnTo>
                  <a:pt x="1372639" y="2521267"/>
                </a:lnTo>
                <a:lnTo>
                  <a:pt x="1366926" y="2511742"/>
                </a:lnTo>
                <a:lnTo>
                  <a:pt x="1361848" y="2504757"/>
                </a:lnTo>
                <a:lnTo>
                  <a:pt x="1359308" y="2500312"/>
                </a:lnTo>
                <a:lnTo>
                  <a:pt x="1358991" y="2498725"/>
                </a:lnTo>
                <a:lnTo>
                  <a:pt x="1363435" y="2497137"/>
                </a:lnTo>
                <a:lnTo>
                  <a:pt x="1370417" y="2495867"/>
                </a:lnTo>
                <a:lnTo>
                  <a:pt x="1377400" y="2495232"/>
                </a:lnTo>
                <a:lnTo>
                  <a:pt x="1385335" y="2494280"/>
                </a:lnTo>
                <a:lnTo>
                  <a:pt x="1393905" y="2493962"/>
                </a:lnTo>
                <a:close/>
                <a:moveTo>
                  <a:pt x="410528" y="2278062"/>
                </a:moveTo>
                <a:lnTo>
                  <a:pt x="423228" y="2278380"/>
                </a:lnTo>
                <a:lnTo>
                  <a:pt x="435293" y="2279015"/>
                </a:lnTo>
                <a:lnTo>
                  <a:pt x="447040" y="2280920"/>
                </a:lnTo>
                <a:lnTo>
                  <a:pt x="458153" y="2282825"/>
                </a:lnTo>
                <a:lnTo>
                  <a:pt x="468948" y="2286000"/>
                </a:lnTo>
                <a:lnTo>
                  <a:pt x="478473" y="2289175"/>
                </a:lnTo>
                <a:lnTo>
                  <a:pt x="487363" y="2293302"/>
                </a:lnTo>
                <a:lnTo>
                  <a:pt x="491491" y="2295525"/>
                </a:lnTo>
                <a:lnTo>
                  <a:pt x="495301" y="2297747"/>
                </a:lnTo>
                <a:lnTo>
                  <a:pt x="498793" y="2299970"/>
                </a:lnTo>
                <a:lnTo>
                  <a:pt x="502285" y="2302827"/>
                </a:lnTo>
                <a:lnTo>
                  <a:pt x="505460" y="2305367"/>
                </a:lnTo>
                <a:lnTo>
                  <a:pt x="508318" y="2308225"/>
                </a:lnTo>
                <a:lnTo>
                  <a:pt x="511176" y="2311082"/>
                </a:lnTo>
                <a:lnTo>
                  <a:pt x="513716" y="2314257"/>
                </a:lnTo>
                <a:lnTo>
                  <a:pt x="515621" y="2317432"/>
                </a:lnTo>
                <a:lnTo>
                  <a:pt x="517843" y="2320925"/>
                </a:lnTo>
                <a:lnTo>
                  <a:pt x="519748" y="2324735"/>
                </a:lnTo>
                <a:lnTo>
                  <a:pt x="521336" y="2328545"/>
                </a:lnTo>
                <a:lnTo>
                  <a:pt x="522923" y="2332355"/>
                </a:lnTo>
                <a:lnTo>
                  <a:pt x="524193" y="2336482"/>
                </a:lnTo>
                <a:lnTo>
                  <a:pt x="524828" y="2340927"/>
                </a:lnTo>
                <a:lnTo>
                  <a:pt x="525463" y="2346007"/>
                </a:lnTo>
                <a:lnTo>
                  <a:pt x="526098" y="2351087"/>
                </a:lnTo>
                <a:lnTo>
                  <a:pt x="526415" y="2356802"/>
                </a:lnTo>
                <a:lnTo>
                  <a:pt x="526098" y="2361565"/>
                </a:lnTo>
                <a:lnTo>
                  <a:pt x="525463" y="2367597"/>
                </a:lnTo>
                <a:lnTo>
                  <a:pt x="525146" y="2373312"/>
                </a:lnTo>
                <a:lnTo>
                  <a:pt x="524193" y="2379345"/>
                </a:lnTo>
                <a:lnTo>
                  <a:pt x="522288" y="2387600"/>
                </a:lnTo>
                <a:lnTo>
                  <a:pt x="520383" y="2394902"/>
                </a:lnTo>
                <a:lnTo>
                  <a:pt x="517843" y="2401887"/>
                </a:lnTo>
                <a:lnTo>
                  <a:pt x="515621" y="2407920"/>
                </a:lnTo>
                <a:lnTo>
                  <a:pt x="513080" y="2413635"/>
                </a:lnTo>
                <a:lnTo>
                  <a:pt x="509906" y="2418715"/>
                </a:lnTo>
                <a:lnTo>
                  <a:pt x="504190" y="2428240"/>
                </a:lnTo>
                <a:lnTo>
                  <a:pt x="498158" y="2437447"/>
                </a:lnTo>
                <a:lnTo>
                  <a:pt x="494983" y="2441892"/>
                </a:lnTo>
                <a:lnTo>
                  <a:pt x="491808" y="2447290"/>
                </a:lnTo>
                <a:lnTo>
                  <a:pt x="488950" y="2453005"/>
                </a:lnTo>
                <a:lnTo>
                  <a:pt x="486728" y="2459672"/>
                </a:lnTo>
                <a:lnTo>
                  <a:pt x="485458" y="2463165"/>
                </a:lnTo>
                <a:lnTo>
                  <a:pt x="484823" y="2466975"/>
                </a:lnTo>
                <a:lnTo>
                  <a:pt x="483870" y="2471102"/>
                </a:lnTo>
                <a:lnTo>
                  <a:pt x="483870" y="2475230"/>
                </a:lnTo>
                <a:lnTo>
                  <a:pt x="483870" y="2479992"/>
                </a:lnTo>
                <a:lnTo>
                  <a:pt x="484823" y="2484437"/>
                </a:lnTo>
                <a:lnTo>
                  <a:pt x="485775" y="2488565"/>
                </a:lnTo>
                <a:lnTo>
                  <a:pt x="487045" y="2493010"/>
                </a:lnTo>
                <a:lnTo>
                  <a:pt x="488633" y="2495867"/>
                </a:lnTo>
                <a:lnTo>
                  <a:pt x="489903" y="2499042"/>
                </a:lnTo>
                <a:lnTo>
                  <a:pt x="491808" y="2501265"/>
                </a:lnTo>
                <a:lnTo>
                  <a:pt x="493396" y="2503170"/>
                </a:lnTo>
                <a:lnTo>
                  <a:pt x="497206" y="2506345"/>
                </a:lnTo>
                <a:lnTo>
                  <a:pt x="500698" y="2508567"/>
                </a:lnTo>
                <a:lnTo>
                  <a:pt x="503555" y="2510155"/>
                </a:lnTo>
                <a:lnTo>
                  <a:pt x="506095" y="2511107"/>
                </a:lnTo>
                <a:lnTo>
                  <a:pt x="508318" y="2512377"/>
                </a:lnTo>
                <a:lnTo>
                  <a:pt x="511176" y="2513330"/>
                </a:lnTo>
                <a:lnTo>
                  <a:pt x="512128" y="2513647"/>
                </a:lnTo>
                <a:lnTo>
                  <a:pt x="520383" y="2515870"/>
                </a:lnTo>
                <a:lnTo>
                  <a:pt x="528003" y="2517457"/>
                </a:lnTo>
                <a:lnTo>
                  <a:pt x="536576" y="2518410"/>
                </a:lnTo>
                <a:lnTo>
                  <a:pt x="545783" y="2519362"/>
                </a:lnTo>
                <a:lnTo>
                  <a:pt x="555943" y="2519997"/>
                </a:lnTo>
                <a:lnTo>
                  <a:pt x="567691" y="2520950"/>
                </a:lnTo>
                <a:lnTo>
                  <a:pt x="580708" y="2521267"/>
                </a:lnTo>
                <a:lnTo>
                  <a:pt x="608013" y="2521585"/>
                </a:lnTo>
                <a:lnTo>
                  <a:pt x="631826" y="2521267"/>
                </a:lnTo>
                <a:lnTo>
                  <a:pt x="657543" y="2520315"/>
                </a:lnTo>
                <a:lnTo>
                  <a:pt x="683261" y="2519680"/>
                </a:lnTo>
                <a:lnTo>
                  <a:pt x="709296" y="2518410"/>
                </a:lnTo>
                <a:lnTo>
                  <a:pt x="734378" y="2517140"/>
                </a:lnTo>
                <a:lnTo>
                  <a:pt x="758826" y="2515235"/>
                </a:lnTo>
                <a:lnTo>
                  <a:pt x="782321" y="2513330"/>
                </a:lnTo>
                <a:lnTo>
                  <a:pt x="803276" y="2511107"/>
                </a:lnTo>
                <a:lnTo>
                  <a:pt x="806133" y="2540952"/>
                </a:lnTo>
                <a:lnTo>
                  <a:pt x="808673" y="2577782"/>
                </a:lnTo>
                <a:lnTo>
                  <a:pt x="810896" y="2611120"/>
                </a:lnTo>
                <a:lnTo>
                  <a:pt x="810896" y="2611755"/>
                </a:lnTo>
                <a:lnTo>
                  <a:pt x="810896" y="2612390"/>
                </a:lnTo>
                <a:lnTo>
                  <a:pt x="811848" y="2633980"/>
                </a:lnTo>
                <a:lnTo>
                  <a:pt x="812483" y="2655887"/>
                </a:lnTo>
                <a:lnTo>
                  <a:pt x="812801" y="2677160"/>
                </a:lnTo>
                <a:lnTo>
                  <a:pt x="812801" y="2697480"/>
                </a:lnTo>
                <a:lnTo>
                  <a:pt x="812801" y="2717165"/>
                </a:lnTo>
                <a:lnTo>
                  <a:pt x="812483" y="2734945"/>
                </a:lnTo>
                <a:lnTo>
                  <a:pt x="811531" y="2751137"/>
                </a:lnTo>
                <a:lnTo>
                  <a:pt x="810261" y="2764790"/>
                </a:lnTo>
                <a:lnTo>
                  <a:pt x="809308" y="2770505"/>
                </a:lnTo>
                <a:lnTo>
                  <a:pt x="801053" y="2765107"/>
                </a:lnTo>
                <a:lnTo>
                  <a:pt x="790258" y="2758440"/>
                </a:lnTo>
                <a:lnTo>
                  <a:pt x="784861" y="2755265"/>
                </a:lnTo>
                <a:lnTo>
                  <a:pt x="778828" y="2751772"/>
                </a:lnTo>
                <a:lnTo>
                  <a:pt x="772478" y="2748915"/>
                </a:lnTo>
                <a:lnTo>
                  <a:pt x="765176" y="2745740"/>
                </a:lnTo>
                <a:lnTo>
                  <a:pt x="757556" y="2743200"/>
                </a:lnTo>
                <a:lnTo>
                  <a:pt x="749301" y="2740342"/>
                </a:lnTo>
                <a:lnTo>
                  <a:pt x="740728" y="2738120"/>
                </a:lnTo>
                <a:lnTo>
                  <a:pt x="730886" y="2736215"/>
                </a:lnTo>
                <a:lnTo>
                  <a:pt x="722948" y="2734945"/>
                </a:lnTo>
                <a:lnTo>
                  <a:pt x="715011" y="2734310"/>
                </a:lnTo>
                <a:lnTo>
                  <a:pt x="707391" y="2733357"/>
                </a:lnTo>
                <a:lnTo>
                  <a:pt x="700088" y="2733357"/>
                </a:lnTo>
                <a:lnTo>
                  <a:pt x="699136" y="2733357"/>
                </a:lnTo>
                <a:lnTo>
                  <a:pt x="698501" y="2733357"/>
                </a:lnTo>
                <a:lnTo>
                  <a:pt x="690246" y="2733357"/>
                </a:lnTo>
                <a:lnTo>
                  <a:pt x="681673" y="2734310"/>
                </a:lnTo>
                <a:lnTo>
                  <a:pt x="674053" y="2735262"/>
                </a:lnTo>
                <a:lnTo>
                  <a:pt x="666433" y="2736850"/>
                </a:lnTo>
                <a:lnTo>
                  <a:pt x="658813" y="2739390"/>
                </a:lnTo>
                <a:lnTo>
                  <a:pt x="651511" y="2741612"/>
                </a:lnTo>
                <a:lnTo>
                  <a:pt x="644526" y="2744470"/>
                </a:lnTo>
                <a:lnTo>
                  <a:pt x="638176" y="2747962"/>
                </a:lnTo>
                <a:lnTo>
                  <a:pt x="633096" y="2750820"/>
                </a:lnTo>
                <a:lnTo>
                  <a:pt x="628651" y="2753677"/>
                </a:lnTo>
                <a:lnTo>
                  <a:pt x="624206" y="2757170"/>
                </a:lnTo>
                <a:lnTo>
                  <a:pt x="620078" y="2760662"/>
                </a:lnTo>
                <a:lnTo>
                  <a:pt x="615951" y="2764155"/>
                </a:lnTo>
                <a:lnTo>
                  <a:pt x="612141" y="2767965"/>
                </a:lnTo>
                <a:lnTo>
                  <a:pt x="608648" y="2771775"/>
                </a:lnTo>
                <a:lnTo>
                  <a:pt x="605156" y="2775902"/>
                </a:lnTo>
                <a:lnTo>
                  <a:pt x="598805" y="2784475"/>
                </a:lnTo>
                <a:lnTo>
                  <a:pt x="593408" y="2793682"/>
                </a:lnTo>
                <a:lnTo>
                  <a:pt x="588328" y="2803207"/>
                </a:lnTo>
                <a:lnTo>
                  <a:pt x="584201" y="2812732"/>
                </a:lnTo>
                <a:lnTo>
                  <a:pt x="580391" y="2822892"/>
                </a:lnTo>
                <a:lnTo>
                  <a:pt x="577216" y="2833370"/>
                </a:lnTo>
                <a:lnTo>
                  <a:pt x="574675" y="2843530"/>
                </a:lnTo>
                <a:lnTo>
                  <a:pt x="572771" y="2854642"/>
                </a:lnTo>
                <a:lnTo>
                  <a:pt x="571183" y="2865437"/>
                </a:lnTo>
                <a:lnTo>
                  <a:pt x="569913" y="2876550"/>
                </a:lnTo>
                <a:lnTo>
                  <a:pt x="569596" y="2887980"/>
                </a:lnTo>
                <a:lnTo>
                  <a:pt x="569278" y="2899092"/>
                </a:lnTo>
                <a:lnTo>
                  <a:pt x="569596" y="2907030"/>
                </a:lnTo>
                <a:lnTo>
                  <a:pt x="569913" y="2914967"/>
                </a:lnTo>
                <a:lnTo>
                  <a:pt x="570866" y="2922587"/>
                </a:lnTo>
                <a:lnTo>
                  <a:pt x="571818" y="2930207"/>
                </a:lnTo>
                <a:lnTo>
                  <a:pt x="573406" y="2937510"/>
                </a:lnTo>
                <a:lnTo>
                  <a:pt x="575311" y="2944495"/>
                </a:lnTo>
                <a:lnTo>
                  <a:pt x="577216" y="2951797"/>
                </a:lnTo>
                <a:lnTo>
                  <a:pt x="580073" y="2958782"/>
                </a:lnTo>
                <a:lnTo>
                  <a:pt x="582613" y="2965767"/>
                </a:lnTo>
                <a:lnTo>
                  <a:pt x="585788" y="2972117"/>
                </a:lnTo>
                <a:lnTo>
                  <a:pt x="588646" y="2978785"/>
                </a:lnTo>
                <a:lnTo>
                  <a:pt x="592138" y="2984817"/>
                </a:lnTo>
                <a:lnTo>
                  <a:pt x="595948" y="2990850"/>
                </a:lnTo>
                <a:lnTo>
                  <a:pt x="600076" y="2996565"/>
                </a:lnTo>
                <a:lnTo>
                  <a:pt x="604521" y="3002280"/>
                </a:lnTo>
                <a:lnTo>
                  <a:pt x="608966" y="3007677"/>
                </a:lnTo>
                <a:lnTo>
                  <a:pt x="614046" y="3012757"/>
                </a:lnTo>
                <a:lnTo>
                  <a:pt x="618808" y="3017837"/>
                </a:lnTo>
                <a:lnTo>
                  <a:pt x="624206" y="3022282"/>
                </a:lnTo>
                <a:lnTo>
                  <a:pt x="629921" y="3026410"/>
                </a:lnTo>
                <a:lnTo>
                  <a:pt x="635636" y="3030220"/>
                </a:lnTo>
                <a:lnTo>
                  <a:pt x="641668" y="3034030"/>
                </a:lnTo>
                <a:lnTo>
                  <a:pt x="647701" y="3037522"/>
                </a:lnTo>
                <a:lnTo>
                  <a:pt x="654051" y="3040697"/>
                </a:lnTo>
                <a:lnTo>
                  <a:pt x="660718" y="3043237"/>
                </a:lnTo>
                <a:lnTo>
                  <a:pt x="667068" y="3046095"/>
                </a:lnTo>
                <a:lnTo>
                  <a:pt x="674053" y="3048000"/>
                </a:lnTo>
                <a:lnTo>
                  <a:pt x="681038" y="3049905"/>
                </a:lnTo>
                <a:lnTo>
                  <a:pt x="687706" y="3050857"/>
                </a:lnTo>
                <a:lnTo>
                  <a:pt x="695008" y="3052127"/>
                </a:lnTo>
                <a:lnTo>
                  <a:pt x="702311" y="3052445"/>
                </a:lnTo>
                <a:lnTo>
                  <a:pt x="709931" y="3052762"/>
                </a:lnTo>
                <a:lnTo>
                  <a:pt x="710883" y="3052445"/>
                </a:lnTo>
                <a:lnTo>
                  <a:pt x="711201" y="3052762"/>
                </a:lnTo>
                <a:lnTo>
                  <a:pt x="719456" y="3052445"/>
                </a:lnTo>
                <a:lnTo>
                  <a:pt x="727711" y="3051810"/>
                </a:lnTo>
                <a:lnTo>
                  <a:pt x="735648" y="3050540"/>
                </a:lnTo>
                <a:lnTo>
                  <a:pt x="743903" y="3048952"/>
                </a:lnTo>
                <a:lnTo>
                  <a:pt x="753111" y="3046730"/>
                </a:lnTo>
                <a:lnTo>
                  <a:pt x="761683" y="3044190"/>
                </a:lnTo>
                <a:lnTo>
                  <a:pt x="769303" y="3041015"/>
                </a:lnTo>
                <a:lnTo>
                  <a:pt x="776288" y="3037840"/>
                </a:lnTo>
                <a:lnTo>
                  <a:pt x="782638" y="3034665"/>
                </a:lnTo>
                <a:lnTo>
                  <a:pt x="788353" y="3031490"/>
                </a:lnTo>
                <a:lnTo>
                  <a:pt x="797878" y="3025457"/>
                </a:lnTo>
                <a:lnTo>
                  <a:pt x="809308" y="3018155"/>
                </a:lnTo>
                <a:lnTo>
                  <a:pt x="809943" y="3017837"/>
                </a:lnTo>
                <a:lnTo>
                  <a:pt x="811531" y="3022600"/>
                </a:lnTo>
                <a:lnTo>
                  <a:pt x="812483" y="3029267"/>
                </a:lnTo>
                <a:lnTo>
                  <a:pt x="813436" y="3035935"/>
                </a:lnTo>
                <a:lnTo>
                  <a:pt x="814071" y="3043872"/>
                </a:lnTo>
                <a:lnTo>
                  <a:pt x="814388" y="3052445"/>
                </a:lnTo>
                <a:lnTo>
                  <a:pt x="814388" y="3061970"/>
                </a:lnTo>
                <a:lnTo>
                  <a:pt x="814071" y="3080385"/>
                </a:lnTo>
                <a:lnTo>
                  <a:pt x="812801" y="3100705"/>
                </a:lnTo>
                <a:lnTo>
                  <a:pt x="811531" y="3121660"/>
                </a:lnTo>
                <a:lnTo>
                  <a:pt x="808991" y="3143885"/>
                </a:lnTo>
                <a:lnTo>
                  <a:pt x="806451" y="3166427"/>
                </a:lnTo>
                <a:lnTo>
                  <a:pt x="803593" y="3188652"/>
                </a:lnTo>
                <a:lnTo>
                  <a:pt x="800736" y="3210877"/>
                </a:lnTo>
                <a:lnTo>
                  <a:pt x="797561" y="3231832"/>
                </a:lnTo>
                <a:lnTo>
                  <a:pt x="791211" y="3270885"/>
                </a:lnTo>
                <a:lnTo>
                  <a:pt x="785813" y="3302000"/>
                </a:lnTo>
                <a:lnTo>
                  <a:pt x="784226" y="3309937"/>
                </a:lnTo>
                <a:lnTo>
                  <a:pt x="71120" y="3309937"/>
                </a:lnTo>
                <a:lnTo>
                  <a:pt x="63818" y="3309620"/>
                </a:lnTo>
                <a:lnTo>
                  <a:pt x="56515" y="3308350"/>
                </a:lnTo>
                <a:lnTo>
                  <a:pt x="50165" y="3306762"/>
                </a:lnTo>
                <a:lnTo>
                  <a:pt x="43498" y="3304222"/>
                </a:lnTo>
                <a:lnTo>
                  <a:pt x="37148" y="3301682"/>
                </a:lnTo>
                <a:lnTo>
                  <a:pt x="31433" y="3297555"/>
                </a:lnTo>
                <a:lnTo>
                  <a:pt x="26035" y="3293427"/>
                </a:lnTo>
                <a:lnTo>
                  <a:pt x="20638" y="3288982"/>
                </a:lnTo>
                <a:lnTo>
                  <a:pt x="16193" y="3283902"/>
                </a:lnTo>
                <a:lnTo>
                  <a:pt x="12383" y="3278505"/>
                </a:lnTo>
                <a:lnTo>
                  <a:pt x="8573" y="3272472"/>
                </a:lnTo>
                <a:lnTo>
                  <a:pt x="5398" y="3266440"/>
                </a:lnTo>
                <a:lnTo>
                  <a:pt x="3175" y="3259772"/>
                </a:lnTo>
                <a:lnTo>
                  <a:pt x="1588" y="3253105"/>
                </a:lnTo>
                <a:lnTo>
                  <a:pt x="318" y="3246120"/>
                </a:lnTo>
                <a:lnTo>
                  <a:pt x="0" y="3238817"/>
                </a:lnTo>
                <a:lnTo>
                  <a:pt x="0" y="2493645"/>
                </a:lnTo>
                <a:lnTo>
                  <a:pt x="31433" y="2499360"/>
                </a:lnTo>
                <a:lnTo>
                  <a:pt x="70485" y="2505392"/>
                </a:lnTo>
                <a:lnTo>
                  <a:pt x="91758" y="2508885"/>
                </a:lnTo>
                <a:lnTo>
                  <a:pt x="114300" y="2512060"/>
                </a:lnTo>
                <a:lnTo>
                  <a:pt x="137478" y="2515235"/>
                </a:lnTo>
                <a:lnTo>
                  <a:pt x="160655" y="2517775"/>
                </a:lnTo>
                <a:lnTo>
                  <a:pt x="183515" y="2519680"/>
                </a:lnTo>
                <a:lnTo>
                  <a:pt x="205740" y="2521585"/>
                </a:lnTo>
                <a:lnTo>
                  <a:pt x="227648" y="2522855"/>
                </a:lnTo>
                <a:lnTo>
                  <a:pt x="247968" y="2523172"/>
                </a:lnTo>
                <a:lnTo>
                  <a:pt x="261620" y="2522855"/>
                </a:lnTo>
                <a:lnTo>
                  <a:pt x="274955" y="2522220"/>
                </a:lnTo>
                <a:lnTo>
                  <a:pt x="287338" y="2520950"/>
                </a:lnTo>
                <a:lnTo>
                  <a:pt x="298768" y="2519045"/>
                </a:lnTo>
                <a:lnTo>
                  <a:pt x="304165" y="2517457"/>
                </a:lnTo>
                <a:lnTo>
                  <a:pt x="309563" y="2515552"/>
                </a:lnTo>
                <a:lnTo>
                  <a:pt x="314960" y="2513647"/>
                </a:lnTo>
                <a:lnTo>
                  <a:pt x="320040" y="2510790"/>
                </a:lnTo>
                <a:lnTo>
                  <a:pt x="325120" y="2507297"/>
                </a:lnTo>
                <a:lnTo>
                  <a:pt x="327978" y="2505075"/>
                </a:lnTo>
                <a:lnTo>
                  <a:pt x="330200" y="2502852"/>
                </a:lnTo>
                <a:lnTo>
                  <a:pt x="332423" y="2500312"/>
                </a:lnTo>
                <a:lnTo>
                  <a:pt x="334645" y="2497455"/>
                </a:lnTo>
                <a:lnTo>
                  <a:pt x="336550" y="2493962"/>
                </a:lnTo>
                <a:lnTo>
                  <a:pt x="338138" y="2490470"/>
                </a:lnTo>
                <a:lnTo>
                  <a:pt x="340043" y="2485390"/>
                </a:lnTo>
                <a:lnTo>
                  <a:pt x="341630" y="2479992"/>
                </a:lnTo>
                <a:lnTo>
                  <a:pt x="342265" y="2474277"/>
                </a:lnTo>
                <a:lnTo>
                  <a:pt x="342900" y="2468562"/>
                </a:lnTo>
                <a:lnTo>
                  <a:pt x="342900" y="2464752"/>
                </a:lnTo>
                <a:lnTo>
                  <a:pt x="342265" y="2461260"/>
                </a:lnTo>
                <a:lnTo>
                  <a:pt x="341630" y="2457767"/>
                </a:lnTo>
                <a:lnTo>
                  <a:pt x="340995" y="2454592"/>
                </a:lnTo>
                <a:lnTo>
                  <a:pt x="339090" y="2448560"/>
                </a:lnTo>
                <a:lnTo>
                  <a:pt x="336233" y="2443162"/>
                </a:lnTo>
                <a:lnTo>
                  <a:pt x="332423" y="2436812"/>
                </a:lnTo>
                <a:lnTo>
                  <a:pt x="328613" y="2430780"/>
                </a:lnTo>
                <a:lnTo>
                  <a:pt x="325120" y="2425065"/>
                </a:lnTo>
                <a:lnTo>
                  <a:pt x="321628" y="2419985"/>
                </a:lnTo>
                <a:lnTo>
                  <a:pt x="318770" y="2413635"/>
                </a:lnTo>
                <a:lnTo>
                  <a:pt x="315278" y="2406967"/>
                </a:lnTo>
                <a:lnTo>
                  <a:pt x="312420" y="2398712"/>
                </a:lnTo>
                <a:lnTo>
                  <a:pt x="309880" y="2389187"/>
                </a:lnTo>
                <a:lnTo>
                  <a:pt x="308610" y="2383790"/>
                </a:lnTo>
                <a:lnTo>
                  <a:pt x="307975" y="2378392"/>
                </a:lnTo>
                <a:lnTo>
                  <a:pt x="307658" y="2373630"/>
                </a:lnTo>
                <a:lnTo>
                  <a:pt x="307340" y="2368232"/>
                </a:lnTo>
                <a:lnTo>
                  <a:pt x="307658" y="2363470"/>
                </a:lnTo>
                <a:lnTo>
                  <a:pt x="307975" y="2359025"/>
                </a:lnTo>
                <a:lnTo>
                  <a:pt x="308293" y="2354580"/>
                </a:lnTo>
                <a:lnTo>
                  <a:pt x="309563" y="2350135"/>
                </a:lnTo>
                <a:lnTo>
                  <a:pt x="310198" y="2346007"/>
                </a:lnTo>
                <a:lnTo>
                  <a:pt x="311785" y="2341562"/>
                </a:lnTo>
                <a:lnTo>
                  <a:pt x="313373" y="2337752"/>
                </a:lnTo>
                <a:lnTo>
                  <a:pt x="314960" y="2333307"/>
                </a:lnTo>
                <a:lnTo>
                  <a:pt x="316865" y="2329497"/>
                </a:lnTo>
                <a:lnTo>
                  <a:pt x="319088" y="2325687"/>
                </a:lnTo>
                <a:lnTo>
                  <a:pt x="324168" y="2318385"/>
                </a:lnTo>
                <a:lnTo>
                  <a:pt x="329248" y="2311717"/>
                </a:lnTo>
                <a:lnTo>
                  <a:pt x="335915" y="2305050"/>
                </a:lnTo>
                <a:lnTo>
                  <a:pt x="343218" y="2299335"/>
                </a:lnTo>
                <a:lnTo>
                  <a:pt x="350838" y="2293937"/>
                </a:lnTo>
                <a:lnTo>
                  <a:pt x="359728" y="2289492"/>
                </a:lnTo>
                <a:lnTo>
                  <a:pt x="363855" y="2287270"/>
                </a:lnTo>
                <a:lnTo>
                  <a:pt x="368618" y="2285682"/>
                </a:lnTo>
                <a:lnTo>
                  <a:pt x="373380" y="2283777"/>
                </a:lnTo>
                <a:lnTo>
                  <a:pt x="378460" y="2282190"/>
                </a:lnTo>
                <a:lnTo>
                  <a:pt x="383223" y="2280920"/>
                </a:lnTo>
                <a:lnTo>
                  <a:pt x="388620" y="2279967"/>
                </a:lnTo>
                <a:lnTo>
                  <a:pt x="394018" y="2279015"/>
                </a:lnTo>
                <a:lnTo>
                  <a:pt x="399415" y="2278697"/>
                </a:lnTo>
                <a:lnTo>
                  <a:pt x="405130" y="2278380"/>
                </a:lnTo>
                <a:lnTo>
                  <a:pt x="410528" y="2278062"/>
                </a:lnTo>
                <a:close/>
                <a:moveTo>
                  <a:pt x="71120" y="1655762"/>
                </a:moveTo>
                <a:lnTo>
                  <a:pt x="814705" y="1655762"/>
                </a:lnTo>
                <a:lnTo>
                  <a:pt x="808990" y="1687194"/>
                </a:lnTo>
                <a:lnTo>
                  <a:pt x="802958" y="1726247"/>
                </a:lnTo>
                <a:lnTo>
                  <a:pt x="796608" y="1770062"/>
                </a:lnTo>
                <a:lnTo>
                  <a:pt x="793433" y="1793557"/>
                </a:lnTo>
                <a:lnTo>
                  <a:pt x="790575" y="1816417"/>
                </a:lnTo>
                <a:lnTo>
                  <a:pt x="788353" y="1839277"/>
                </a:lnTo>
                <a:lnTo>
                  <a:pt x="786765" y="1861819"/>
                </a:lnTo>
                <a:lnTo>
                  <a:pt x="785813" y="1883409"/>
                </a:lnTo>
                <a:lnTo>
                  <a:pt x="785495" y="1903729"/>
                </a:lnTo>
                <a:lnTo>
                  <a:pt x="785495" y="1917699"/>
                </a:lnTo>
                <a:lnTo>
                  <a:pt x="786130" y="1930717"/>
                </a:lnTo>
                <a:lnTo>
                  <a:pt x="787718" y="1943099"/>
                </a:lnTo>
                <a:lnTo>
                  <a:pt x="788353" y="1948814"/>
                </a:lnTo>
                <a:lnTo>
                  <a:pt x="789623" y="1954529"/>
                </a:lnTo>
                <a:lnTo>
                  <a:pt x="791210" y="1960244"/>
                </a:lnTo>
                <a:lnTo>
                  <a:pt x="793115" y="1965642"/>
                </a:lnTo>
                <a:lnTo>
                  <a:pt x="795020" y="1970722"/>
                </a:lnTo>
                <a:lnTo>
                  <a:pt x="797560" y="1975802"/>
                </a:lnTo>
                <a:lnTo>
                  <a:pt x="801053" y="1981199"/>
                </a:lnTo>
                <a:lnTo>
                  <a:pt x="802958" y="1983739"/>
                </a:lnTo>
                <a:lnTo>
                  <a:pt x="805498" y="1986279"/>
                </a:lnTo>
                <a:lnTo>
                  <a:pt x="808038" y="1988502"/>
                </a:lnTo>
                <a:lnTo>
                  <a:pt x="810895" y="1990724"/>
                </a:lnTo>
                <a:lnTo>
                  <a:pt x="814388" y="1992629"/>
                </a:lnTo>
                <a:lnTo>
                  <a:pt x="817880" y="1994217"/>
                </a:lnTo>
                <a:lnTo>
                  <a:pt x="823278" y="1996122"/>
                </a:lnTo>
                <a:lnTo>
                  <a:pt x="828675" y="1997709"/>
                </a:lnTo>
                <a:lnTo>
                  <a:pt x="834390" y="1998662"/>
                </a:lnTo>
                <a:lnTo>
                  <a:pt x="840106" y="1998979"/>
                </a:lnTo>
                <a:lnTo>
                  <a:pt x="840423" y="1998662"/>
                </a:lnTo>
                <a:lnTo>
                  <a:pt x="841693" y="1998979"/>
                </a:lnTo>
                <a:lnTo>
                  <a:pt x="845185" y="1998662"/>
                </a:lnTo>
                <a:lnTo>
                  <a:pt x="848361" y="1998027"/>
                </a:lnTo>
                <a:lnTo>
                  <a:pt x="851853" y="1997709"/>
                </a:lnTo>
                <a:lnTo>
                  <a:pt x="855346" y="1997074"/>
                </a:lnTo>
                <a:lnTo>
                  <a:pt x="861061" y="1994534"/>
                </a:lnTo>
                <a:lnTo>
                  <a:pt x="866458" y="1992312"/>
                </a:lnTo>
                <a:lnTo>
                  <a:pt x="872808" y="1988502"/>
                </a:lnTo>
                <a:lnTo>
                  <a:pt x="879158" y="1984692"/>
                </a:lnTo>
                <a:lnTo>
                  <a:pt x="884556" y="1980882"/>
                </a:lnTo>
                <a:lnTo>
                  <a:pt x="889635" y="1977389"/>
                </a:lnTo>
                <a:lnTo>
                  <a:pt x="895986" y="1974532"/>
                </a:lnTo>
                <a:lnTo>
                  <a:pt x="902653" y="1971357"/>
                </a:lnTo>
                <a:lnTo>
                  <a:pt x="910908" y="1968182"/>
                </a:lnTo>
                <a:lnTo>
                  <a:pt x="920433" y="1965642"/>
                </a:lnTo>
                <a:lnTo>
                  <a:pt x="923608" y="1965324"/>
                </a:lnTo>
                <a:lnTo>
                  <a:pt x="931228" y="1964054"/>
                </a:lnTo>
                <a:lnTo>
                  <a:pt x="935038" y="1963419"/>
                </a:lnTo>
                <a:lnTo>
                  <a:pt x="938848" y="1963419"/>
                </a:lnTo>
                <a:lnTo>
                  <a:pt x="940753" y="1963419"/>
                </a:lnTo>
                <a:lnTo>
                  <a:pt x="945198" y="1963419"/>
                </a:lnTo>
                <a:lnTo>
                  <a:pt x="949961" y="1963737"/>
                </a:lnTo>
                <a:lnTo>
                  <a:pt x="954088" y="1964372"/>
                </a:lnTo>
                <a:lnTo>
                  <a:pt x="958533" y="1965324"/>
                </a:lnTo>
                <a:lnTo>
                  <a:pt x="962978" y="1966277"/>
                </a:lnTo>
                <a:lnTo>
                  <a:pt x="967106" y="1967547"/>
                </a:lnTo>
                <a:lnTo>
                  <a:pt x="971233" y="1969134"/>
                </a:lnTo>
                <a:lnTo>
                  <a:pt x="975043" y="1971039"/>
                </a:lnTo>
                <a:lnTo>
                  <a:pt x="978853" y="1972944"/>
                </a:lnTo>
                <a:lnTo>
                  <a:pt x="982663" y="1974849"/>
                </a:lnTo>
                <a:lnTo>
                  <a:pt x="989966" y="1979929"/>
                </a:lnTo>
                <a:lnTo>
                  <a:pt x="996951" y="1985644"/>
                </a:lnTo>
                <a:lnTo>
                  <a:pt x="1003301" y="1991994"/>
                </a:lnTo>
                <a:lnTo>
                  <a:pt x="1009016" y="1998979"/>
                </a:lnTo>
                <a:lnTo>
                  <a:pt x="1014413" y="2006917"/>
                </a:lnTo>
                <a:lnTo>
                  <a:pt x="1019176" y="2015489"/>
                </a:lnTo>
                <a:lnTo>
                  <a:pt x="1021081" y="2019934"/>
                </a:lnTo>
                <a:lnTo>
                  <a:pt x="1022986" y="2024379"/>
                </a:lnTo>
                <a:lnTo>
                  <a:pt x="1024891" y="2029142"/>
                </a:lnTo>
                <a:lnTo>
                  <a:pt x="1025843" y="2034222"/>
                </a:lnTo>
                <a:lnTo>
                  <a:pt x="1027431" y="2038984"/>
                </a:lnTo>
                <a:lnTo>
                  <a:pt x="1028383" y="2044382"/>
                </a:lnTo>
                <a:lnTo>
                  <a:pt x="1029336" y="2049779"/>
                </a:lnTo>
                <a:lnTo>
                  <a:pt x="1029653" y="2055177"/>
                </a:lnTo>
                <a:lnTo>
                  <a:pt x="1030288" y="2060892"/>
                </a:lnTo>
                <a:lnTo>
                  <a:pt x="1030288" y="2066289"/>
                </a:lnTo>
                <a:lnTo>
                  <a:pt x="1030288" y="2079307"/>
                </a:lnTo>
                <a:lnTo>
                  <a:pt x="1029018" y="2091372"/>
                </a:lnTo>
                <a:lnTo>
                  <a:pt x="1027431" y="2102802"/>
                </a:lnTo>
                <a:lnTo>
                  <a:pt x="1025208" y="2114549"/>
                </a:lnTo>
                <a:lnTo>
                  <a:pt x="1022668" y="2124709"/>
                </a:lnTo>
                <a:lnTo>
                  <a:pt x="1019176" y="2134234"/>
                </a:lnTo>
                <a:lnTo>
                  <a:pt x="1015366" y="2143442"/>
                </a:lnTo>
                <a:lnTo>
                  <a:pt x="1012826" y="2147252"/>
                </a:lnTo>
                <a:lnTo>
                  <a:pt x="1010603" y="2151062"/>
                </a:lnTo>
                <a:lnTo>
                  <a:pt x="1008381" y="2154872"/>
                </a:lnTo>
                <a:lnTo>
                  <a:pt x="1005841" y="2158364"/>
                </a:lnTo>
                <a:lnTo>
                  <a:pt x="1002983" y="2161539"/>
                </a:lnTo>
                <a:lnTo>
                  <a:pt x="1000443" y="2164079"/>
                </a:lnTo>
                <a:lnTo>
                  <a:pt x="997268" y="2166937"/>
                </a:lnTo>
                <a:lnTo>
                  <a:pt x="994093" y="2169477"/>
                </a:lnTo>
                <a:lnTo>
                  <a:pt x="990918" y="2171699"/>
                </a:lnTo>
                <a:lnTo>
                  <a:pt x="987426" y="2173604"/>
                </a:lnTo>
                <a:lnTo>
                  <a:pt x="983933" y="2175509"/>
                </a:lnTo>
                <a:lnTo>
                  <a:pt x="980441" y="2177097"/>
                </a:lnTo>
                <a:lnTo>
                  <a:pt x="976313" y="2178684"/>
                </a:lnTo>
                <a:lnTo>
                  <a:pt x="972186" y="2179954"/>
                </a:lnTo>
                <a:lnTo>
                  <a:pt x="967741" y="2180589"/>
                </a:lnTo>
                <a:lnTo>
                  <a:pt x="962978" y="2181224"/>
                </a:lnTo>
                <a:lnTo>
                  <a:pt x="957898" y="2181859"/>
                </a:lnTo>
                <a:lnTo>
                  <a:pt x="952500" y="2182177"/>
                </a:lnTo>
                <a:lnTo>
                  <a:pt x="947421" y="2182177"/>
                </a:lnTo>
                <a:lnTo>
                  <a:pt x="942341" y="2181859"/>
                </a:lnTo>
                <a:lnTo>
                  <a:pt x="930593" y="2179954"/>
                </a:lnTo>
                <a:lnTo>
                  <a:pt x="922338" y="2178367"/>
                </a:lnTo>
                <a:lnTo>
                  <a:pt x="914718" y="2176144"/>
                </a:lnTo>
                <a:lnTo>
                  <a:pt x="907733" y="2173604"/>
                </a:lnTo>
                <a:lnTo>
                  <a:pt x="901701" y="2171382"/>
                </a:lnTo>
                <a:lnTo>
                  <a:pt x="896303" y="2168842"/>
                </a:lnTo>
                <a:lnTo>
                  <a:pt x="890906" y="2165984"/>
                </a:lnTo>
                <a:lnTo>
                  <a:pt x="881381" y="2159952"/>
                </a:lnTo>
                <a:lnTo>
                  <a:pt x="872173" y="2153919"/>
                </a:lnTo>
                <a:lnTo>
                  <a:pt x="862331" y="2147569"/>
                </a:lnTo>
                <a:lnTo>
                  <a:pt x="856616" y="2145029"/>
                </a:lnTo>
                <a:lnTo>
                  <a:pt x="849948" y="2142489"/>
                </a:lnTo>
                <a:lnTo>
                  <a:pt x="846456" y="2141219"/>
                </a:lnTo>
                <a:lnTo>
                  <a:pt x="842646" y="2140584"/>
                </a:lnTo>
                <a:lnTo>
                  <a:pt x="838518" y="2139949"/>
                </a:lnTo>
                <a:lnTo>
                  <a:pt x="834708" y="2139632"/>
                </a:lnTo>
                <a:lnTo>
                  <a:pt x="834073" y="2139632"/>
                </a:lnTo>
                <a:lnTo>
                  <a:pt x="833120" y="2139632"/>
                </a:lnTo>
                <a:lnTo>
                  <a:pt x="828675" y="2139949"/>
                </a:lnTo>
                <a:lnTo>
                  <a:pt x="823913" y="2140584"/>
                </a:lnTo>
                <a:lnTo>
                  <a:pt x="819785" y="2141537"/>
                </a:lnTo>
                <a:lnTo>
                  <a:pt x="815340" y="2143124"/>
                </a:lnTo>
                <a:lnTo>
                  <a:pt x="812483" y="2144394"/>
                </a:lnTo>
                <a:lnTo>
                  <a:pt x="809943" y="2145664"/>
                </a:lnTo>
                <a:lnTo>
                  <a:pt x="808038" y="2147252"/>
                </a:lnTo>
                <a:lnTo>
                  <a:pt x="805498" y="2148839"/>
                </a:lnTo>
                <a:lnTo>
                  <a:pt x="802640" y="2152332"/>
                </a:lnTo>
                <a:lnTo>
                  <a:pt x="800418" y="2155189"/>
                </a:lnTo>
                <a:lnTo>
                  <a:pt x="797243" y="2160587"/>
                </a:lnTo>
                <a:lnTo>
                  <a:pt x="795338" y="2165667"/>
                </a:lnTo>
                <a:lnTo>
                  <a:pt x="793750" y="2170112"/>
                </a:lnTo>
                <a:lnTo>
                  <a:pt x="792480" y="2175192"/>
                </a:lnTo>
                <a:lnTo>
                  <a:pt x="791210" y="2183129"/>
                </a:lnTo>
                <a:lnTo>
                  <a:pt x="789940" y="2191384"/>
                </a:lnTo>
                <a:lnTo>
                  <a:pt x="788670" y="2200592"/>
                </a:lnTo>
                <a:lnTo>
                  <a:pt x="788353" y="2210117"/>
                </a:lnTo>
                <a:lnTo>
                  <a:pt x="787400" y="2230754"/>
                </a:lnTo>
                <a:lnTo>
                  <a:pt x="787400" y="2253614"/>
                </a:lnTo>
                <a:lnTo>
                  <a:pt x="787400" y="2279332"/>
                </a:lnTo>
                <a:lnTo>
                  <a:pt x="788035" y="2305685"/>
                </a:lnTo>
                <a:lnTo>
                  <a:pt x="789305" y="2332672"/>
                </a:lnTo>
                <a:lnTo>
                  <a:pt x="790575" y="2359660"/>
                </a:lnTo>
                <a:lnTo>
                  <a:pt x="791845" y="2386647"/>
                </a:lnTo>
                <a:lnTo>
                  <a:pt x="793750" y="2412682"/>
                </a:lnTo>
                <a:lnTo>
                  <a:pt x="795655" y="2437765"/>
                </a:lnTo>
                <a:lnTo>
                  <a:pt x="797878" y="2460307"/>
                </a:lnTo>
                <a:lnTo>
                  <a:pt x="768668" y="2462530"/>
                </a:lnTo>
                <a:lnTo>
                  <a:pt x="733108" y="2465070"/>
                </a:lnTo>
                <a:lnTo>
                  <a:pt x="700405" y="2466975"/>
                </a:lnTo>
                <a:lnTo>
                  <a:pt x="666750" y="2468562"/>
                </a:lnTo>
                <a:lnTo>
                  <a:pt x="633095" y="2469832"/>
                </a:lnTo>
                <a:lnTo>
                  <a:pt x="601028" y="2470150"/>
                </a:lnTo>
                <a:lnTo>
                  <a:pt x="586105" y="2470150"/>
                </a:lnTo>
                <a:lnTo>
                  <a:pt x="562610" y="2468880"/>
                </a:lnTo>
                <a:lnTo>
                  <a:pt x="552450" y="2468562"/>
                </a:lnTo>
                <a:lnTo>
                  <a:pt x="543560" y="2467927"/>
                </a:lnTo>
                <a:lnTo>
                  <a:pt x="538163" y="2466975"/>
                </a:lnTo>
                <a:lnTo>
                  <a:pt x="544513" y="2458402"/>
                </a:lnTo>
                <a:lnTo>
                  <a:pt x="551498" y="2446337"/>
                </a:lnTo>
                <a:lnTo>
                  <a:pt x="554673" y="2440940"/>
                </a:lnTo>
                <a:lnTo>
                  <a:pt x="558165" y="2434907"/>
                </a:lnTo>
                <a:lnTo>
                  <a:pt x="561340" y="2428557"/>
                </a:lnTo>
                <a:lnTo>
                  <a:pt x="563880" y="2421255"/>
                </a:lnTo>
                <a:lnTo>
                  <a:pt x="567055" y="2413635"/>
                </a:lnTo>
                <a:lnTo>
                  <a:pt x="569278" y="2405380"/>
                </a:lnTo>
                <a:lnTo>
                  <a:pt x="571500" y="2396807"/>
                </a:lnTo>
                <a:lnTo>
                  <a:pt x="573405" y="2387282"/>
                </a:lnTo>
                <a:lnTo>
                  <a:pt x="574993" y="2379027"/>
                </a:lnTo>
                <a:lnTo>
                  <a:pt x="575628" y="2371090"/>
                </a:lnTo>
                <a:lnTo>
                  <a:pt x="576580" y="2363470"/>
                </a:lnTo>
                <a:lnTo>
                  <a:pt x="576580" y="2355850"/>
                </a:lnTo>
                <a:lnTo>
                  <a:pt x="576263" y="2347277"/>
                </a:lnTo>
                <a:lnTo>
                  <a:pt x="575628" y="2339340"/>
                </a:lnTo>
                <a:lnTo>
                  <a:pt x="574040" y="2331402"/>
                </a:lnTo>
                <a:lnTo>
                  <a:pt x="572770" y="2323782"/>
                </a:lnTo>
                <a:lnTo>
                  <a:pt x="570865" y="2315845"/>
                </a:lnTo>
                <a:lnTo>
                  <a:pt x="568008" y="2308860"/>
                </a:lnTo>
                <a:lnTo>
                  <a:pt x="565468" y="2301875"/>
                </a:lnTo>
                <a:lnTo>
                  <a:pt x="561975" y="2295207"/>
                </a:lnTo>
                <a:lnTo>
                  <a:pt x="558800" y="2290762"/>
                </a:lnTo>
                <a:lnTo>
                  <a:pt x="555943" y="2286317"/>
                </a:lnTo>
                <a:lnTo>
                  <a:pt x="552768" y="2281555"/>
                </a:lnTo>
                <a:lnTo>
                  <a:pt x="549275" y="2277427"/>
                </a:lnTo>
                <a:lnTo>
                  <a:pt x="545783" y="2273617"/>
                </a:lnTo>
                <a:lnTo>
                  <a:pt x="541973" y="2269807"/>
                </a:lnTo>
                <a:lnTo>
                  <a:pt x="537845" y="2265997"/>
                </a:lnTo>
                <a:lnTo>
                  <a:pt x="534035" y="2262504"/>
                </a:lnTo>
                <a:lnTo>
                  <a:pt x="525145" y="2256472"/>
                </a:lnTo>
                <a:lnTo>
                  <a:pt x="516573" y="2250439"/>
                </a:lnTo>
                <a:lnTo>
                  <a:pt x="506730" y="2245677"/>
                </a:lnTo>
                <a:lnTo>
                  <a:pt x="496888" y="2241549"/>
                </a:lnTo>
                <a:lnTo>
                  <a:pt x="487045" y="2237739"/>
                </a:lnTo>
                <a:lnTo>
                  <a:pt x="476568" y="2234564"/>
                </a:lnTo>
                <a:lnTo>
                  <a:pt x="466090" y="2232342"/>
                </a:lnTo>
                <a:lnTo>
                  <a:pt x="455295" y="2230437"/>
                </a:lnTo>
                <a:lnTo>
                  <a:pt x="444183" y="2228849"/>
                </a:lnTo>
                <a:lnTo>
                  <a:pt x="433070" y="2227579"/>
                </a:lnTo>
                <a:lnTo>
                  <a:pt x="421958" y="2226944"/>
                </a:lnTo>
                <a:lnTo>
                  <a:pt x="410528" y="2226944"/>
                </a:lnTo>
                <a:lnTo>
                  <a:pt x="402908" y="2226944"/>
                </a:lnTo>
                <a:lnTo>
                  <a:pt x="395288" y="2227262"/>
                </a:lnTo>
                <a:lnTo>
                  <a:pt x="387033" y="2228532"/>
                </a:lnTo>
                <a:lnTo>
                  <a:pt x="379730" y="2229484"/>
                </a:lnTo>
                <a:lnTo>
                  <a:pt x="372110" y="2230754"/>
                </a:lnTo>
                <a:lnTo>
                  <a:pt x="364808" y="2232659"/>
                </a:lnTo>
                <a:lnTo>
                  <a:pt x="358140" y="2234882"/>
                </a:lnTo>
                <a:lnTo>
                  <a:pt x="351155" y="2237104"/>
                </a:lnTo>
                <a:lnTo>
                  <a:pt x="344170" y="2239962"/>
                </a:lnTo>
                <a:lnTo>
                  <a:pt x="337820" y="2242819"/>
                </a:lnTo>
                <a:lnTo>
                  <a:pt x="331153" y="2245994"/>
                </a:lnTo>
                <a:lnTo>
                  <a:pt x="324803" y="2249804"/>
                </a:lnTo>
                <a:lnTo>
                  <a:pt x="319088" y="2253614"/>
                </a:lnTo>
                <a:lnTo>
                  <a:pt x="313373" y="2257424"/>
                </a:lnTo>
                <a:lnTo>
                  <a:pt x="307658" y="2262187"/>
                </a:lnTo>
                <a:lnTo>
                  <a:pt x="302260" y="2266632"/>
                </a:lnTo>
                <a:lnTo>
                  <a:pt x="297180" y="2271394"/>
                </a:lnTo>
                <a:lnTo>
                  <a:pt x="292418" y="2276474"/>
                </a:lnTo>
                <a:lnTo>
                  <a:pt x="287655" y="2281872"/>
                </a:lnTo>
                <a:lnTo>
                  <a:pt x="283528" y="2287270"/>
                </a:lnTo>
                <a:lnTo>
                  <a:pt x="279400" y="2292985"/>
                </a:lnTo>
                <a:lnTo>
                  <a:pt x="275908" y="2299017"/>
                </a:lnTo>
                <a:lnTo>
                  <a:pt x="272415" y="2305367"/>
                </a:lnTo>
                <a:lnTo>
                  <a:pt x="269240" y="2311400"/>
                </a:lnTo>
                <a:lnTo>
                  <a:pt x="266383" y="2318067"/>
                </a:lnTo>
                <a:lnTo>
                  <a:pt x="263843" y="2324417"/>
                </a:lnTo>
                <a:lnTo>
                  <a:pt x="261938" y="2331402"/>
                </a:lnTo>
                <a:lnTo>
                  <a:pt x="260033" y="2338070"/>
                </a:lnTo>
                <a:lnTo>
                  <a:pt x="259080" y="2345372"/>
                </a:lnTo>
                <a:lnTo>
                  <a:pt x="257810" y="2352357"/>
                </a:lnTo>
                <a:lnTo>
                  <a:pt x="257493" y="2359660"/>
                </a:lnTo>
                <a:lnTo>
                  <a:pt x="257175" y="2367280"/>
                </a:lnTo>
                <a:lnTo>
                  <a:pt x="257493" y="2375217"/>
                </a:lnTo>
                <a:lnTo>
                  <a:pt x="258128" y="2383790"/>
                </a:lnTo>
                <a:lnTo>
                  <a:pt x="259398" y="2391727"/>
                </a:lnTo>
                <a:lnTo>
                  <a:pt x="260985" y="2400300"/>
                </a:lnTo>
                <a:lnTo>
                  <a:pt x="263208" y="2409190"/>
                </a:lnTo>
                <a:lnTo>
                  <a:pt x="265748" y="2417762"/>
                </a:lnTo>
                <a:lnTo>
                  <a:pt x="268923" y="2425382"/>
                </a:lnTo>
                <a:lnTo>
                  <a:pt x="272098" y="2432367"/>
                </a:lnTo>
                <a:lnTo>
                  <a:pt x="274955" y="2438717"/>
                </a:lnTo>
                <a:lnTo>
                  <a:pt x="278448" y="2444432"/>
                </a:lnTo>
                <a:lnTo>
                  <a:pt x="284163" y="2453957"/>
                </a:lnTo>
                <a:lnTo>
                  <a:pt x="289243" y="2460942"/>
                </a:lnTo>
                <a:lnTo>
                  <a:pt x="291783" y="2465705"/>
                </a:lnTo>
                <a:lnTo>
                  <a:pt x="292418" y="2466975"/>
                </a:lnTo>
                <a:lnTo>
                  <a:pt x="287655" y="2468562"/>
                </a:lnTo>
                <a:lnTo>
                  <a:pt x="280670" y="2469832"/>
                </a:lnTo>
                <a:lnTo>
                  <a:pt x="274003" y="2470467"/>
                </a:lnTo>
                <a:lnTo>
                  <a:pt x="265748" y="2471420"/>
                </a:lnTo>
                <a:lnTo>
                  <a:pt x="257493" y="2471737"/>
                </a:lnTo>
                <a:lnTo>
                  <a:pt x="247968" y="2471737"/>
                </a:lnTo>
                <a:lnTo>
                  <a:pt x="229553" y="2471420"/>
                </a:lnTo>
                <a:lnTo>
                  <a:pt x="209233" y="2470150"/>
                </a:lnTo>
                <a:lnTo>
                  <a:pt x="187960" y="2468562"/>
                </a:lnTo>
                <a:lnTo>
                  <a:pt x="166053" y="2466340"/>
                </a:lnTo>
                <a:lnTo>
                  <a:pt x="143510" y="2464117"/>
                </a:lnTo>
                <a:lnTo>
                  <a:pt x="120968" y="2460942"/>
                </a:lnTo>
                <a:lnTo>
                  <a:pt x="99060" y="2457767"/>
                </a:lnTo>
                <a:lnTo>
                  <a:pt x="77788" y="2454910"/>
                </a:lnTo>
                <a:lnTo>
                  <a:pt x="39053" y="2448242"/>
                </a:lnTo>
                <a:lnTo>
                  <a:pt x="7938" y="2442845"/>
                </a:lnTo>
                <a:lnTo>
                  <a:pt x="0" y="2441575"/>
                </a:lnTo>
                <a:lnTo>
                  <a:pt x="0" y="1726882"/>
                </a:lnTo>
                <a:lnTo>
                  <a:pt x="318" y="1719579"/>
                </a:lnTo>
                <a:lnTo>
                  <a:pt x="1588" y="1712912"/>
                </a:lnTo>
                <a:lnTo>
                  <a:pt x="3175" y="1705927"/>
                </a:lnTo>
                <a:lnTo>
                  <a:pt x="5398" y="1699259"/>
                </a:lnTo>
                <a:lnTo>
                  <a:pt x="8573" y="1693227"/>
                </a:lnTo>
                <a:lnTo>
                  <a:pt x="12383" y="1687194"/>
                </a:lnTo>
                <a:lnTo>
                  <a:pt x="16193" y="1681797"/>
                </a:lnTo>
                <a:lnTo>
                  <a:pt x="20638" y="1676717"/>
                </a:lnTo>
                <a:lnTo>
                  <a:pt x="26035" y="1672272"/>
                </a:lnTo>
                <a:lnTo>
                  <a:pt x="31433" y="1668144"/>
                </a:lnTo>
                <a:lnTo>
                  <a:pt x="37148" y="1664652"/>
                </a:lnTo>
                <a:lnTo>
                  <a:pt x="43498" y="1661477"/>
                </a:lnTo>
                <a:lnTo>
                  <a:pt x="50165" y="1658937"/>
                </a:lnTo>
                <a:lnTo>
                  <a:pt x="56515" y="1657349"/>
                </a:lnTo>
                <a:lnTo>
                  <a:pt x="63818" y="1656079"/>
                </a:lnTo>
                <a:lnTo>
                  <a:pt x="71120" y="1655762"/>
                </a:lnTo>
                <a:close/>
                <a:moveTo>
                  <a:pt x="1433951" y="1406525"/>
                </a:moveTo>
                <a:lnTo>
                  <a:pt x="1422849" y="1416679"/>
                </a:lnTo>
                <a:lnTo>
                  <a:pt x="1412064" y="1427150"/>
                </a:lnTo>
                <a:lnTo>
                  <a:pt x="1401279" y="1438256"/>
                </a:lnTo>
                <a:lnTo>
                  <a:pt x="1396521" y="1444602"/>
                </a:lnTo>
                <a:lnTo>
                  <a:pt x="1391446" y="1450631"/>
                </a:lnTo>
                <a:lnTo>
                  <a:pt x="1383199" y="1461737"/>
                </a:lnTo>
                <a:lnTo>
                  <a:pt x="1375269" y="1472525"/>
                </a:lnTo>
                <a:lnTo>
                  <a:pt x="1368607" y="1483631"/>
                </a:lnTo>
                <a:lnTo>
                  <a:pt x="1361946" y="1494419"/>
                </a:lnTo>
                <a:lnTo>
                  <a:pt x="1356237" y="1505525"/>
                </a:lnTo>
                <a:lnTo>
                  <a:pt x="1350844" y="1516314"/>
                </a:lnTo>
                <a:lnTo>
                  <a:pt x="1346086" y="1527420"/>
                </a:lnTo>
                <a:lnTo>
                  <a:pt x="1341645" y="1538208"/>
                </a:lnTo>
                <a:lnTo>
                  <a:pt x="1337839" y="1549314"/>
                </a:lnTo>
                <a:lnTo>
                  <a:pt x="1334667" y="1559785"/>
                </a:lnTo>
                <a:lnTo>
                  <a:pt x="1331812" y="1570574"/>
                </a:lnTo>
                <a:lnTo>
                  <a:pt x="1329591" y="1581362"/>
                </a:lnTo>
                <a:lnTo>
                  <a:pt x="1328005" y="1592151"/>
                </a:lnTo>
                <a:lnTo>
                  <a:pt x="1326419" y="1602622"/>
                </a:lnTo>
                <a:lnTo>
                  <a:pt x="1325785" y="1613093"/>
                </a:lnTo>
                <a:lnTo>
                  <a:pt x="1325468" y="1623247"/>
                </a:lnTo>
                <a:lnTo>
                  <a:pt x="1325468" y="1633718"/>
                </a:lnTo>
                <a:lnTo>
                  <a:pt x="1325785" y="1643555"/>
                </a:lnTo>
                <a:lnTo>
                  <a:pt x="1326419" y="1653709"/>
                </a:lnTo>
                <a:lnTo>
                  <a:pt x="1327688" y="1663228"/>
                </a:lnTo>
                <a:lnTo>
                  <a:pt x="1329274" y="1673064"/>
                </a:lnTo>
                <a:lnTo>
                  <a:pt x="1331495" y="1682266"/>
                </a:lnTo>
                <a:lnTo>
                  <a:pt x="1333715" y="1691468"/>
                </a:lnTo>
                <a:lnTo>
                  <a:pt x="1336570" y="1700670"/>
                </a:lnTo>
                <a:lnTo>
                  <a:pt x="1339425" y="1709555"/>
                </a:lnTo>
                <a:lnTo>
                  <a:pt x="1342914" y="1717805"/>
                </a:lnTo>
                <a:lnTo>
                  <a:pt x="1346403" y="1726372"/>
                </a:lnTo>
                <a:lnTo>
                  <a:pt x="1350527" y="1734622"/>
                </a:lnTo>
                <a:lnTo>
                  <a:pt x="1354650" y="1742238"/>
                </a:lnTo>
                <a:lnTo>
                  <a:pt x="1359409" y="1749853"/>
                </a:lnTo>
                <a:lnTo>
                  <a:pt x="1364484" y="1757151"/>
                </a:lnTo>
                <a:lnTo>
                  <a:pt x="1369242" y="1764449"/>
                </a:lnTo>
                <a:lnTo>
                  <a:pt x="1374634" y="1771113"/>
                </a:lnTo>
                <a:lnTo>
                  <a:pt x="1380344" y="1777459"/>
                </a:lnTo>
                <a:lnTo>
                  <a:pt x="1386054" y="1783488"/>
                </a:lnTo>
                <a:lnTo>
                  <a:pt x="1392080" y="1789834"/>
                </a:lnTo>
                <a:lnTo>
                  <a:pt x="1398425" y="1794911"/>
                </a:lnTo>
                <a:lnTo>
                  <a:pt x="1404769" y="1799988"/>
                </a:lnTo>
                <a:lnTo>
                  <a:pt x="1411430" y="1805065"/>
                </a:lnTo>
                <a:lnTo>
                  <a:pt x="1418091" y="1809190"/>
                </a:lnTo>
                <a:lnTo>
                  <a:pt x="1425070" y="1813315"/>
                </a:lnTo>
                <a:lnTo>
                  <a:pt x="1432365" y="1816805"/>
                </a:lnTo>
                <a:lnTo>
                  <a:pt x="1439661" y="1820296"/>
                </a:lnTo>
                <a:lnTo>
                  <a:pt x="1446957" y="1822834"/>
                </a:lnTo>
                <a:lnTo>
                  <a:pt x="1454570" y="1825690"/>
                </a:lnTo>
                <a:lnTo>
                  <a:pt x="1462182" y="1827594"/>
                </a:lnTo>
                <a:lnTo>
                  <a:pt x="1469795" y="1829180"/>
                </a:lnTo>
                <a:lnTo>
                  <a:pt x="1477725" y="1830132"/>
                </a:lnTo>
                <a:lnTo>
                  <a:pt x="1485338" y="1830450"/>
                </a:lnTo>
                <a:lnTo>
                  <a:pt x="1493586" y="1831084"/>
                </a:lnTo>
                <a:lnTo>
                  <a:pt x="1501516" y="1830450"/>
                </a:lnTo>
                <a:lnTo>
                  <a:pt x="1509446" y="1829498"/>
                </a:lnTo>
                <a:lnTo>
                  <a:pt x="1517693" y="1828228"/>
                </a:lnTo>
                <a:lnTo>
                  <a:pt x="1525623" y="1826325"/>
                </a:lnTo>
                <a:lnTo>
                  <a:pt x="1533553" y="1824104"/>
                </a:lnTo>
                <a:lnTo>
                  <a:pt x="1541800" y="1820930"/>
                </a:lnTo>
                <a:lnTo>
                  <a:pt x="1549730" y="1817440"/>
                </a:lnTo>
                <a:lnTo>
                  <a:pt x="1557661" y="1813632"/>
                </a:lnTo>
                <a:lnTo>
                  <a:pt x="1565591" y="1809190"/>
                </a:lnTo>
                <a:lnTo>
                  <a:pt x="1573838" y="1803796"/>
                </a:lnTo>
                <a:lnTo>
                  <a:pt x="1581768" y="1798084"/>
                </a:lnTo>
                <a:lnTo>
                  <a:pt x="1589381" y="1791738"/>
                </a:lnTo>
                <a:lnTo>
                  <a:pt x="1596994" y="1784757"/>
                </a:lnTo>
                <a:lnTo>
                  <a:pt x="1604607" y="1777142"/>
                </a:lnTo>
                <a:lnTo>
                  <a:pt x="1643305" y="1736843"/>
                </a:lnTo>
                <a:lnTo>
                  <a:pt x="1676929" y="1702257"/>
                </a:lnTo>
                <a:lnTo>
                  <a:pt x="1706429" y="1672430"/>
                </a:lnTo>
                <a:lnTo>
                  <a:pt x="1732757" y="1646093"/>
                </a:lnTo>
                <a:lnTo>
                  <a:pt x="1901826" y="2103652"/>
                </a:lnTo>
                <a:lnTo>
                  <a:pt x="1870423" y="2109364"/>
                </a:lnTo>
                <a:lnTo>
                  <a:pt x="1831724" y="2116662"/>
                </a:lnTo>
                <a:lnTo>
                  <a:pt x="1810472" y="2121104"/>
                </a:lnTo>
                <a:lnTo>
                  <a:pt x="1788267" y="2125864"/>
                </a:lnTo>
                <a:lnTo>
                  <a:pt x="1765111" y="2130941"/>
                </a:lnTo>
                <a:lnTo>
                  <a:pt x="1742590" y="2136335"/>
                </a:lnTo>
                <a:lnTo>
                  <a:pt x="1720386" y="2142681"/>
                </a:lnTo>
                <a:lnTo>
                  <a:pt x="1698816" y="2148710"/>
                </a:lnTo>
                <a:lnTo>
                  <a:pt x="1678198" y="2154739"/>
                </a:lnTo>
                <a:lnTo>
                  <a:pt x="1658848" y="2161720"/>
                </a:lnTo>
                <a:lnTo>
                  <a:pt x="1646160" y="2166480"/>
                </a:lnTo>
                <a:lnTo>
                  <a:pt x="1634107" y="2171556"/>
                </a:lnTo>
                <a:lnTo>
                  <a:pt x="1623004" y="2177268"/>
                </a:lnTo>
                <a:lnTo>
                  <a:pt x="1617612" y="2180124"/>
                </a:lnTo>
                <a:lnTo>
                  <a:pt x="1613171" y="2182980"/>
                </a:lnTo>
                <a:lnTo>
                  <a:pt x="1608096" y="2186470"/>
                </a:lnTo>
                <a:lnTo>
                  <a:pt x="1603972" y="2189960"/>
                </a:lnTo>
                <a:lnTo>
                  <a:pt x="1599849" y="2193768"/>
                </a:lnTo>
                <a:lnTo>
                  <a:pt x="1595408" y="2197893"/>
                </a:lnTo>
                <a:lnTo>
                  <a:pt x="1592236" y="2202970"/>
                </a:lnTo>
                <a:lnTo>
                  <a:pt x="1590333" y="2206143"/>
                </a:lnTo>
                <a:lnTo>
                  <a:pt x="1588746" y="2208999"/>
                </a:lnTo>
                <a:lnTo>
                  <a:pt x="1587478" y="2212489"/>
                </a:lnTo>
                <a:lnTo>
                  <a:pt x="1586526" y="2215980"/>
                </a:lnTo>
                <a:lnTo>
                  <a:pt x="1585892" y="2219470"/>
                </a:lnTo>
                <a:lnTo>
                  <a:pt x="1585574" y="2223595"/>
                </a:lnTo>
                <a:lnTo>
                  <a:pt x="1585574" y="2228989"/>
                </a:lnTo>
                <a:lnTo>
                  <a:pt x="1585892" y="2234701"/>
                </a:lnTo>
                <a:lnTo>
                  <a:pt x="1587160" y="2240413"/>
                </a:lnTo>
                <a:lnTo>
                  <a:pt x="1589064" y="2245807"/>
                </a:lnTo>
                <a:lnTo>
                  <a:pt x="1590333" y="2249297"/>
                </a:lnTo>
                <a:lnTo>
                  <a:pt x="1591601" y="2252153"/>
                </a:lnTo>
                <a:lnTo>
                  <a:pt x="1593505" y="2255326"/>
                </a:lnTo>
                <a:lnTo>
                  <a:pt x="1595408" y="2257864"/>
                </a:lnTo>
                <a:lnTo>
                  <a:pt x="1599531" y="2262941"/>
                </a:lnTo>
                <a:lnTo>
                  <a:pt x="1603655" y="2266749"/>
                </a:lnTo>
                <a:lnTo>
                  <a:pt x="1609682" y="2272143"/>
                </a:lnTo>
                <a:lnTo>
                  <a:pt x="1615074" y="2276268"/>
                </a:lnTo>
                <a:lnTo>
                  <a:pt x="1620467" y="2280076"/>
                </a:lnTo>
                <a:lnTo>
                  <a:pt x="1625859" y="2283884"/>
                </a:lnTo>
                <a:lnTo>
                  <a:pt x="1630617" y="2288644"/>
                </a:lnTo>
                <a:lnTo>
                  <a:pt x="1636010" y="2294038"/>
                </a:lnTo>
                <a:lnTo>
                  <a:pt x="1641402" y="2300384"/>
                </a:lnTo>
                <a:lnTo>
                  <a:pt x="1647112" y="2308317"/>
                </a:lnTo>
                <a:lnTo>
                  <a:pt x="1650284" y="2313077"/>
                </a:lnTo>
                <a:lnTo>
                  <a:pt x="1652822" y="2318153"/>
                </a:lnTo>
                <a:lnTo>
                  <a:pt x="1654725" y="2322596"/>
                </a:lnTo>
                <a:lnTo>
                  <a:pt x="1656628" y="2327673"/>
                </a:lnTo>
                <a:lnTo>
                  <a:pt x="1658214" y="2331798"/>
                </a:lnTo>
                <a:lnTo>
                  <a:pt x="1659800" y="2336240"/>
                </a:lnTo>
                <a:lnTo>
                  <a:pt x="1660434" y="2340682"/>
                </a:lnTo>
                <a:lnTo>
                  <a:pt x="1661386" y="2345125"/>
                </a:lnTo>
                <a:lnTo>
                  <a:pt x="1661703" y="2349250"/>
                </a:lnTo>
                <a:lnTo>
                  <a:pt x="1662020" y="2354009"/>
                </a:lnTo>
                <a:lnTo>
                  <a:pt x="1662020" y="2358134"/>
                </a:lnTo>
                <a:lnTo>
                  <a:pt x="1661703" y="2362577"/>
                </a:lnTo>
                <a:lnTo>
                  <a:pt x="1661386" y="2367019"/>
                </a:lnTo>
                <a:lnTo>
                  <a:pt x="1660752" y="2371461"/>
                </a:lnTo>
                <a:lnTo>
                  <a:pt x="1658531" y="2380029"/>
                </a:lnTo>
                <a:lnTo>
                  <a:pt x="1655676" y="2388279"/>
                </a:lnTo>
                <a:lnTo>
                  <a:pt x="1652187" y="2396211"/>
                </a:lnTo>
                <a:lnTo>
                  <a:pt x="1647112" y="2404461"/>
                </a:lnTo>
                <a:lnTo>
                  <a:pt x="1641719" y="2412077"/>
                </a:lnTo>
                <a:lnTo>
                  <a:pt x="1635375" y="2419375"/>
                </a:lnTo>
                <a:lnTo>
                  <a:pt x="1631886" y="2422865"/>
                </a:lnTo>
                <a:lnTo>
                  <a:pt x="1628080" y="2426038"/>
                </a:lnTo>
                <a:lnTo>
                  <a:pt x="1624273" y="2429529"/>
                </a:lnTo>
                <a:lnTo>
                  <a:pt x="1620150" y="2432702"/>
                </a:lnTo>
                <a:lnTo>
                  <a:pt x="1615709" y="2435240"/>
                </a:lnTo>
                <a:lnTo>
                  <a:pt x="1611268" y="2438414"/>
                </a:lnTo>
                <a:lnTo>
                  <a:pt x="1606510" y="2440635"/>
                </a:lnTo>
                <a:lnTo>
                  <a:pt x="1601752" y="2443490"/>
                </a:lnTo>
                <a:lnTo>
                  <a:pt x="1596677" y="2445712"/>
                </a:lnTo>
                <a:lnTo>
                  <a:pt x="1591284" y="2447615"/>
                </a:lnTo>
                <a:lnTo>
                  <a:pt x="1579548" y="2451741"/>
                </a:lnTo>
                <a:lnTo>
                  <a:pt x="1567811" y="2455231"/>
                </a:lnTo>
                <a:lnTo>
                  <a:pt x="1556075" y="2457452"/>
                </a:lnTo>
                <a:lnTo>
                  <a:pt x="1544655" y="2459356"/>
                </a:lnTo>
                <a:lnTo>
                  <a:pt x="1533870" y="2460625"/>
                </a:lnTo>
                <a:lnTo>
                  <a:pt x="1523720" y="2460625"/>
                </a:lnTo>
                <a:lnTo>
                  <a:pt x="1514204" y="2460308"/>
                </a:lnTo>
                <a:lnTo>
                  <a:pt x="1509446" y="2459356"/>
                </a:lnTo>
                <a:lnTo>
                  <a:pt x="1505005" y="2458721"/>
                </a:lnTo>
                <a:lnTo>
                  <a:pt x="1500881" y="2457452"/>
                </a:lnTo>
                <a:lnTo>
                  <a:pt x="1496440" y="2456500"/>
                </a:lnTo>
                <a:lnTo>
                  <a:pt x="1492634" y="2454914"/>
                </a:lnTo>
                <a:lnTo>
                  <a:pt x="1489462" y="2453327"/>
                </a:lnTo>
                <a:lnTo>
                  <a:pt x="1485338" y="2451423"/>
                </a:lnTo>
                <a:lnTo>
                  <a:pt x="1482166" y="2449519"/>
                </a:lnTo>
                <a:lnTo>
                  <a:pt x="1478994" y="2447298"/>
                </a:lnTo>
                <a:lnTo>
                  <a:pt x="1475822" y="2444442"/>
                </a:lnTo>
                <a:lnTo>
                  <a:pt x="1472967" y="2441904"/>
                </a:lnTo>
                <a:lnTo>
                  <a:pt x="1470112" y="2438731"/>
                </a:lnTo>
                <a:lnTo>
                  <a:pt x="1467575" y="2435875"/>
                </a:lnTo>
                <a:lnTo>
                  <a:pt x="1464720" y="2432067"/>
                </a:lnTo>
                <a:lnTo>
                  <a:pt x="1462182" y="2427942"/>
                </a:lnTo>
                <a:lnTo>
                  <a:pt x="1459962" y="2423817"/>
                </a:lnTo>
                <a:lnTo>
                  <a:pt x="1457742" y="2419058"/>
                </a:lnTo>
                <a:lnTo>
                  <a:pt x="1455521" y="2413981"/>
                </a:lnTo>
                <a:lnTo>
                  <a:pt x="1454252" y="2408904"/>
                </a:lnTo>
                <a:lnTo>
                  <a:pt x="1452666" y="2403510"/>
                </a:lnTo>
                <a:lnTo>
                  <a:pt x="1451080" y="2398433"/>
                </a:lnTo>
                <a:lnTo>
                  <a:pt x="1449811" y="2392086"/>
                </a:lnTo>
                <a:lnTo>
                  <a:pt x="1448860" y="2383836"/>
                </a:lnTo>
                <a:lnTo>
                  <a:pt x="1447908" y="2376221"/>
                </a:lnTo>
                <a:lnTo>
                  <a:pt x="1447591" y="2368923"/>
                </a:lnTo>
                <a:lnTo>
                  <a:pt x="1447908" y="2362259"/>
                </a:lnTo>
                <a:lnTo>
                  <a:pt x="1448543" y="2355913"/>
                </a:lnTo>
                <a:lnTo>
                  <a:pt x="1449494" y="2350202"/>
                </a:lnTo>
                <a:lnTo>
                  <a:pt x="1451397" y="2339413"/>
                </a:lnTo>
                <a:lnTo>
                  <a:pt x="1454252" y="2328307"/>
                </a:lnTo>
                <a:lnTo>
                  <a:pt x="1456473" y="2317202"/>
                </a:lnTo>
                <a:lnTo>
                  <a:pt x="1457107" y="2310855"/>
                </a:lnTo>
                <a:lnTo>
                  <a:pt x="1457742" y="2303875"/>
                </a:lnTo>
                <a:lnTo>
                  <a:pt x="1457107" y="2300067"/>
                </a:lnTo>
                <a:lnTo>
                  <a:pt x="1456473" y="2296259"/>
                </a:lnTo>
                <a:lnTo>
                  <a:pt x="1455521" y="2292134"/>
                </a:lnTo>
                <a:lnTo>
                  <a:pt x="1454570" y="2288326"/>
                </a:lnTo>
                <a:lnTo>
                  <a:pt x="1454570" y="2287692"/>
                </a:lnTo>
                <a:lnTo>
                  <a:pt x="1452666" y="2283884"/>
                </a:lnTo>
                <a:lnTo>
                  <a:pt x="1450446" y="2279759"/>
                </a:lnTo>
                <a:lnTo>
                  <a:pt x="1447908" y="2275951"/>
                </a:lnTo>
                <a:lnTo>
                  <a:pt x="1445371" y="2272461"/>
                </a:lnTo>
                <a:lnTo>
                  <a:pt x="1442833" y="2270240"/>
                </a:lnTo>
                <a:lnTo>
                  <a:pt x="1440295" y="2268336"/>
                </a:lnTo>
                <a:lnTo>
                  <a:pt x="1437758" y="2266432"/>
                </a:lnTo>
                <a:lnTo>
                  <a:pt x="1435537" y="2265163"/>
                </a:lnTo>
                <a:lnTo>
                  <a:pt x="1431096" y="2263259"/>
                </a:lnTo>
                <a:lnTo>
                  <a:pt x="1426973" y="2262624"/>
                </a:lnTo>
                <a:lnTo>
                  <a:pt x="1423801" y="2262307"/>
                </a:lnTo>
                <a:lnTo>
                  <a:pt x="1420629" y="2262307"/>
                </a:lnTo>
                <a:lnTo>
                  <a:pt x="1415871" y="2261672"/>
                </a:lnTo>
                <a:lnTo>
                  <a:pt x="1413968" y="2261672"/>
                </a:lnTo>
                <a:lnTo>
                  <a:pt x="1406355" y="2262624"/>
                </a:lnTo>
                <a:lnTo>
                  <a:pt x="1398425" y="2263576"/>
                </a:lnTo>
                <a:lnTo>
                  <a:pt x="1389860" y="2265480"/>
                </a:lnTo>
                <a:lnTo>
                  <a:pt x="1381296" y="2268018"/>
                </a:lnTo>
                <a:lnTo>
                  <a:pt x="1371462" y="2270874"/>
                </a:lnTo>
                <a:lnTo>
                  <a:pt x="1347989" y="2278490"/>
                </a:lnTo>
                <a:lnTo>
                  <a:pt x="1322296" y="2287375"/>
                </a:lnTo>
                <a:lnTo>
                  <a:pt x="1299774" y="2296259"/>
                </a:lnTo>
                <a:lnTo>
                  <a:pt x="1275984" y="2305461"/>
                </a:lnTo>
                <a:lnTo>
                  <a:pt x="1252194" y="2315298"/>
                </a:lnTo>
                <a:lnTo>
                  <a:pt x="1228404" y="2325134"/>
                </a:lnTo>
                <a:lnTo>
                  <a:pt x="1204931" y="2335605"/>
                </a:lnTo>
                <a:lnTo>
                  <a:pt x="1182726" y="2345759"/>
                </a:lnTo>
                <a:lnTo>
                  <a:pt x="1161791" y="2355596"/>
                </a:lnTo>
                <a:lnTo>
                  <a:pt x="1142442" y="2365115"/>
                </a:lnTo>
                <a:lnTo>
                  <a:pt x="1129753" y="2337509"/>
                </a:lnTo>
                <a:lnTo>
                  <a:pt x="1114528" y="2304192"/>
                </a:lnTo>
                <a:lnTo>
                  <a:pt x="1101839" y="2275951"/>
                </a:lnTo>
                <a:lnTo>
                  <a:pt x="1092958" y="2255009"/>
                </a:lnTo>
                <a:lnTo>
                  <a:pt x="1084711" y="2233749"/>
                </a:lnTo>
                <a:lnTo>
                  <a:pt x="1076463" y="2213124"/>
                </a:lnTo>
                <a:lnTo>
                  <a:pt x="1068850" y="2193768"/>
                </a:lnTo>
                <a:lnTo>
                  <a:pt x="1062506" y="2175047"/>
                </a:lnTo>
                <a:lnTo>
                  <a:pt x="1056797" y="2157912"/>
                </a:lnTo>
                <a:lnTo>
                  <a:pt x="1051721" y="2142681"/>
                </a:lnTo>
                <a:lnTo>
                  <a:pt x="1048232" y="2129037"/>
                </a:lnTo>
                <a:lnTo>
                  <a:pt x="1046963" y="2123643"/>
                </a:lnTo>
                <a:lnTo>
                  <a:pt x="1056797" y="2126181"/>
                </a:lnTo>
                <a:lnTo>
                  <a:pt x="1069168" y="2128720"/>
                </a:lnTo>
                <a:lnTo>
                  <a:pt x="1075512" y="2129989"/>
                </a:lnTo>
                <a:lnTo>
                  <a:pt x="1082173" y="2130624"/>
                </a:lnTo>
                <a:lnTo>
                  <a:pt x="1089469" y="2131576"/>
                </a:lnTo>
                <a:lnTo>
                  <a:pt x="1097081" y="2131893"/>
                </a:lnTo>
                <a:lnTo>
                  <a:pt x="1105329" y="2131893"/>
                </a:lnTo>
                <a:lnTo>
                  <a:pt x="1113893" y="2130941"/>
                </a:lnTo>
                <a:lnTo>
                  <a:pt x="1122775" y="2130306"/>
                </a:lnTo>
                <a:lnTo>
                  <a:pt x="1132291" y="2128720"/>
                </a:lnTo>
                <a:lnTo>
                  <a:pt x="1140221" y="2127133"/>
                </a:lnTo>
                <a:lnTo>
                  <a:pt x="1148151" y="2125229"/>
                </a:lnTo>
                <a:lnTo>
                  <a:pt x="1155764" y="2123008"/>
                </a:lnTo>
                <a:lnTo>
                  <a:pt x="1163060" y="2120787"/>
                </a:lnTo>
                <a:lnTo>
                  <a:pt x="1163377" y="2120470"/>
                </a:lnTo>
                <a:lnTo>
                  <a:pt x="1164011" y="2119835"/>
                </a:lnTo>
                <a:lnTo>
                  <a:pt x="1171624" y="2116979"/>
                </a:lnTo>
                <a:lnTo>
                  <a:pt x="1179237" y="2113489"/>
                </a:lnTo>
                <a:lnTo>
                  <a:pt x="1186216" y="2109681"/>
                </a:lnTo>
                <a:lnTo>
                  <a:pt x="1193194" y="2105556"/>
                </a:lnTo>
                <a:lnTo>
                  <a:pt x="1199221" y="2101114"/>
                </a:lnTo>
                <a:lnTo>
                  <a:pt x="1204931" y="2096354"/>
                </a:lnTo>
                <a:lnTo>
                  <a:pt x="1210640" y="2090960"/>
                </a:lnTo>
                <a:lnTo>
                  <a:pt x="1215715" y="2085566"/>
                </a:lnTo>
                <a:lnTo>
                  <a:pt x="1219205" y="2081441"/>
                </a:lnTo>
                <a:lnTo>
                  <a:pt x="1222060" y="2076681"/>
                </a:lnTo>
                <a:lnTo>
                  <a:pt x="1225232" y="2072239"/>
                </a:lnTo>
                <a:lnTo>
                  <a:pt x="1228404" y="2067479"/>
                </a:lnTo>
                <a:lnTo>
                  <a:pt x="1230624" y="2063037"/>
                </a:lnTo>
                <a:lnTo>
                  <a:pt x="1232844" y="2057960"/>
                </a:lnTo>
                <a:lnTo>
                  <a:pt x="1234748" y="2053200"/>
                </a:lnTo>
                <a:lnTo>
                  <a:pt x="1236651" y="2048123"/>
                </a:lnTo>
                <a:lnTo>
                  <a:pt x="1239823" y="2037652"/>
                </a:lnTo>
                <a:lnTo>
                  <a:pt x="1242043" y="2027498"/>
                </a:lnTo>
                <a:lnTo>
                  <a:pt x="1243312" y="2016710"/>
                </a:lnTo>
                <a:lnTo>
                  <a:pt x="1243947" y="2005921"/>
                </a:lnTo>
                <a:lnTo>
                  <a:pt x="1243629" y="1995450"/>
                </a:lnTo>
                <a:lnTo>
                  <a:pt x="1243312" y="1984662"/>
                </a:lnTo>
                <a:lnTo>
                  <a:pt x="1241726" y="1973873"/>
                </a:lnTo>
                <a:lnTo>
                  <a:pt x="1239823" y="1963085"/>
                </a:lnTo>
                <a:lnTo>
                  <a:pt x="1237602" y="1952296"/>
                </a:lnTo>
                <a:lnTo>
                  <a:pt x="1234748" y="1941508"/>
                </a:lnTo>
                <a:lnTo>
                  <a:pt x="1231258" y="1930719"/>
                </a:lnTo>
                <a:lnTo>
                  <a:pt x="1227452" y="1919931"/>
                </a:lnTo>
                <a:lnTo>
                  <a:pt x="1224914" y="1912632"/>
                </a:lnTo>
                <a:lnTo>
                  <a:pt x="1221742" y="1905652"/>
                </a:lnTo>
                <a:lnTo>
                  <a:pt x="1218253" y="1898671"/>
                </a:lnTo>
                <a:lnTo>
                  <a:pt x="1214447" y="1892007"/>
                </a:lnTo>
                <a:lnTo>
                  <a:pt x="1210640" y="1885661"/>
                </a:lnTo>
                <a:lnTo>
                  <a:pt x="1206517" y="1879632"/>
                </a:lnTo>
                <a:lnTo>
                  <a:pt x="1201759" y="1873286"/>
                </a:lnTo>
                <a:lnTo>
                  <a:pt x="1197318" y="1868209"/>
                </a:lnTo>
                <a:lnTo>
                  <a:pt x="1192242" y="1862180"/>
                </a:lnTo>
                <a:lnTo>
                  <a:pt x="1187484" y="1857421"/>
                </a:lnTo>
                <a:lnTo>
                  <a:pt x="1182092" y="1852344"/>
                </a:lnTo>
                <a:lnTo>
                  <a:pt x="1176699" y="1847902"/>
                </a:lnTo>
                <a:lnTo>
                  <a:pt x="1170990" y="1843459"/>
                </a:lnTo>
                <a:lnTo>
                  <a:pt x="1164963" y="1839334"/>
                </a:lnTo>
                <a:lnTo>
                  <a:pt x="1159253" y="1835526"/>
                </a:lnTo>
                <a:lnTo>
                  <a:pt x="1152909" y="1832036"/>
                </a:lnTo>
                <a:lnTo>
                  <a:pt x="1146565" y="1829180"/>
                </a:lnTo>
                <a:lnTo>
                  <a:pt x="1139904" y="1826325"/>
                </a:lnTo>
                <a:lnTo>
                  <a:pt x="1133560" y="1823786"/>
                </a:lnTo>
                <a:lnTo>
                  <a:pt x="1126899" y="1821882"/>
                </a:lnTo>
                <a:lnTo>
                  <a:pt x="1120237" y="1819978"/>
                </a:lnTo>
                <a:lnTo>
                  <a:pt x="1113259" y="1818392"/>
                </a:lnTo>
                <a:lnTo>
                  <a:pt x="1106280" y="1817440"/>
                </a:lnTo>
                <a:lnTo>
                  <a:pt x="1099619" y="1816805"/>
                </a:lnTo>
                <a:lnTo>
                  <a:pt x="1092323" y="1816488"/>
                </a:lnTo>
                <a:lnTo>
                  <a:pt x="1085345" y="1816488"/>
                </a:lnTo>
                <a:lnTo>
                  <a:pt x="1078049" y="1816805"/>
                </a:lnTo>
                <a:lnTo>
                  <a:pt x="1071071" y="1817440"/>
                </a:lnTo>
                <a:lnTo>
                  <a:pt x="1064092" y="1818709"/>
                </a:lnTo>
                <a:lnTo>
                  <a:pt x="1057114" y="1820296"/>
                </a:lnTo>
                <a:lnTo>
                  <a:pt x="1049818" y="1822517"/>
                </a:lnTo>
                <a:lnTo>
                  <a:pt x="1042840" y="1824738"/>
                </a:lnTo>
                <a:lnTo>
                  <a:pt x="1042205" y="1824738"/>
                </a:lnTo>
                <a:lnTo>
                  <a:pt x="1041254" y="1825373"/>
                </a:lnTo>
                <a:lnTo>
                  <a:pt x="1034275" y="1828228"/>
                </a:lnTo>
                <a:lnTo>
                  <a:pt x="1026345" y="1831719"/>
                </a:lnTo>
                <a:lnTo>
                  <a:pt x="1019367" y="1835526"/>
                </a:lnTo>
                <a:lnTo>
                  <a:pt x="1012388" y="1840286"/>
                </a:lnTo>
                <a:lnTo>
                  <a:pt x="1004458" y="1845363"/>
                </a:lnTo>
                <a:lnTo>
                  <a:pt x="997480" y="1850757"/>
                </a:lnTo>
                <a:lnTo>
                  <a:pt x="991453" y="1856152"/>
                </a:lnTo>
                <a:lnTo>
                  <a:pt x="985743" y="1861546"/>
                </a:lnTo>
                <a:lnTo>
                  <a:pt x="980985" y="1866940"/>
                </a:lnTo>
                <a:lnTo>
                  <a:pt x="976544" y="1872017"/>
                </a:lnTo>
                <a:lnTo>
                  <a:pt x="969566" y="1880584"/>
                </a:lnTo>
                <a:lnTo>
                  <a:pt x="964490" y="1887565"/>
                </a:lnTo>
                <a:lnTo>
                  <a:pt x="961636" y="1891690"/>
                </a:lnTo>
                <a:lnTo>
                  <a:pt x="961001" y="1892007"/>
                </a:lnTo>
                <a:lnTo>
                  <a:pt x="958146" y="1888200"/>
                </a:lnTo>
                <a:lnTo>
                  <a:pt x="954974" y="1882488"/>
                </a:lnTo>
                <a:lnTo>
                  <a:pt x="951485" y="1876459"/>
                </a:lnTo>
                <a:lnTo>
                  <a:pt x="948631" y="1869161"/>
                </a:lnTo>
                <a:lnTo>
                  <a:pt x="945141" y="1861229"/>
                </a:lnTo>
                <a:lnTo>
                  <a:pt x="941652" y="1852344"/>
                </a:lnTo>
                <a:lnTo>
                  <a:pt x="935625" y="1834892"/>
                </a:lnTo>
                <a:lnTo>
                  <a:pt x="929915" y="1815536"/>
                </a:lnTo>
                <a:lnTo>
                  <a:pt x="924206" y="1794911"/>
                </a:lnTo>
                <a:lnTo>
                  <a:pt x="918179" y="1773651"/>
                </a:lnTo>
                <a:lnTo>
                  <a:pt x="913104" y="1751757"/>
                </a:lnTo>
                <a:lnTo>
                  <a:pt x="908028" y="1729545"/>
                </a:lnTo>
                <a:lnTo>
                  <a:pt x="902953" y="1707968"/>
                </a:lnTo>
                <a:lnTo>
                  <a:pt x="898830" y="1686709"/>
                </a:lnTo>
                <a:lnTo>
                  <a:pt x="891217" y="1648632"/>
                </a:lnTo>
                <a:lnTo>
                  <a:pt x="885824" y="1617218"/>
                </a:lnTo>
                <a:lnTo>
                  <a:pt x="884238" y="1609285"/>
                </a:lnTo>
                <a:lnTo>
                  <a:pt x="1433951" y="1406525"/>
                </a:lnTo>
                <a:close/>
                <a:moveTo>
                  <a:pt x="2109553" y="457200"/>
                </a:moveTo>
                <a:lnTo>
                  <a:pt x="2506663" y="808102"/>
                </a:lnTo>
                <a:lnTo>
                  <a:pt x="2501584" y="816034"/>
                </a:lnTo>
                <a:lnTo>
                  <a:pt x="2495553" y="825234"/>
                </a:lnTo>
                <a:lnTo>
                  <a:pt x="2487935" y="836022"/>
                </a:lnTo>
                <a:lnTo>
                  <a:pt x="2479046" y="847443"/>
                </a:lnTo>
                <a:lnTo>
                  <a:pt x="2459048" y="872825"/>
                </a:lnTo>
                <a:lnTo>
                  <a:pt x="2437463" y="899158"/>
                </a:lnTo>
                <a:lnTo>
                  <a:pt x="2416194" y="925492"/>
                </a:lnTo>
                <a:lnTo>
                  <a:pt x="2397148" y="948970"/>
                </a:lnTo>
                <a:lnTo>
                  <a:pt x="2388895" y="959757"/>
                </a:lnTo>
                <a:lnTo>
                  <a:pt x="2381912" y="969275"/>
                </a:lnTo>
                <a:lnTo>
                  <a:pt x="2376515" y="977524"/>
                </a:lnTo>
                <a:lnTo>
                  <a:pt x="2372706" y="983870"/>
                </a:lnTo>
                <a:lnTo>
                  <a:pt x="2362231" y="1002589"/>
                </a:lnTo>
                <a:lnTo>
                  <a:pt x="2352073" y="1021308"/>
                </a:lnTo>
                <a:lnTo>
                  <a:pt x="2341597" y="1039392"/>
                </a:lnTo>
                <a:lnTo>
                  <a:pt x="2331440" y="1056525"/>
                </a:lnTo>
                <a:lnTo>
                  <a:pt x="2320964" y="1073658"/>
                </a:lnTo>
                <a:lnTo>
                  <a:pt x="2310489" y="1090156"/>
                </a:lnTo>
                <a:lnTo>
                  <a:pt x="2300014" y="1106336"/>
                </a:lnTo>
                <a:lnTo>
                  <a:pt x="2289221" y="1121883"/>
                </a:lnTo>
                <a:lnTo>
                  <a:pt x="2278745" y="1136794"/>
                </a:lnTo>
                <a:lnTo>
                  <a:pt x="2267953" y="1151706"/>
                </a:lnTo>
                <a:lnTo>
                  <a:pt x="2257160" y="1165983"/>
                </a:lnTo>
                <a:lnTo>
                  <a:pt x="2246050" y="1179626"/>
                </a:lnTo>
                <a:lnTo>
                  <a:pt x="2235257" y="1192951"/>
                </a:lnTo>
                <a:lnTo>
                  <a:pt x="2224147" y="1205960"/>
                </a:lnTo>
                <a:lnTo>
                  <a:pt x="2213354" y="1218650"/>
                </a:lnTo>
                <a:lnTo>
                  <a:pt x="2202244" y="1230707"/>
                </a:lnTo>
                <a:lnTo>
                  <a:pt x="2190499" y="1242446"/>
                </a:lnTo>
                <a:lnTo>
                  <a:pt x="2179389" y="1253867"/>
                </a:lnTo>
                <a:lnTo>
                  <a:pt x="2167961" y="1264972"/>
                </a:lnTo>
                <a:lnTo>
                  <a:pt x="2156533" y="1275442"/>
                </a:lnTo>
                <a:lnTo>
                  <a:pt x="2145106" y="1285912"/>
                </a:lnTo>
                <a:lnTo>
                  <a:pt x="2133678" y="1295747"/>
                </a:lnTo>
                <a:lnTo>
                  <a:pt x="2121933" y="1305265"/>
                </a:lnTo>
                <a:lnTo>
                  <a:pt x="2109870" y="1314466"/>
                </a:lnTo>
                <a:lnTo>
                  <a:pt x="2098125" y="1323350"/>
                </a:lnTo>
                <a:lnTo>
                  <a:pt x="2086063" y="1332233"/>
                </a:lnTo>
                <a:lnTo>
                  <a:pt x="2074000" y="1340165"/>
                </a:lnTo>
                <a:lnTo>
                  <a:pt x="2062255" y="1348097"/>
                </a:lnTo>
                <a:lnTo>
                  <a:pt x="2049875" y="1355712"/>
                </a:lnTo>
                <a:lnTo>
                  <a:pt x="2037495" y="1363009"/>
                </a:lnTo>
                <a:lnTo>
                  <a:pt x="2025116" y="1370306"/>
                </a:lnTo>
                <a:lnTo>
                  <a:pt x="2012418" y="1377286"/>
                </a:lnTo>
                <a:lnTo>
                  <a:pt x="1991785" y="1388390"/>
                </a:lnTo>
                <a:lnTo>
                  <a:pt x="1971152" y="1400129"/>
                </a:lnTo>
                <a:lnTo>
                  <a:pt x="1951153" y="1411868"/>
                </a:lnTo>
                <a:lnTo>
                  <a:pt x="1931472" y="1424559"/>
                </a:lnTo>
                <a:lnTo>
                  <a:pt x="1911474" y="1436933"/>
                </a:lnTo>
                <a:lnTo>
                  <a:pt x="1892428" y="1449941"/>
                </a:lnTo>
                <a:lnTo>
                  <a:pt x="1873699" y="1462949"/>
                </a:lnTo>
                <a:lnTo>
                  <a:pt x="1854971" y="1476274"/>
                </a:lnTo>
                <a:lnTo>
                  <a:pt x="1836560" y="1489600"/>
                </a:lnTo>
                <a:lnTo>
                  <a:pt x="1818466" y="1502925"/>
                </a:lnTo>
                <a:lnTo>
                  <a:pt x="1801324" y="1516885"/>
                </a:lnTo>
                <a:lnTo>
                  <a:pt x="1784183" y="1530211"/>
                </a:lnTo>
                <a:lnTo>
                  <a:pt x="1767359" y="1543853"/>
                </a:lnTo>
                <a:lnTo>
                  <a:pt x="1750852" y="1557496"/>
                </a:lnTo>
                <a:lnTo>
                  <a:pt x="1719109" y="1585099"/>
                </a:lnTo>
                <a:lnTo>
                  <a:pt x="1688953" y="1612384"/>
                </a:lnTo>
                <a:lnTo>
                  <a:pt x="1660066" y="1638717"/>
                </a:lnTo>
                <a:lnTo>
                  <a:pt x="1633402" y="1664734"/>
                </a:lnTo>
                <a:lnTo>
                  <a:pt x="1608642" y="1689481"/>
                </a:lnTo>
                <a:lnTo>
                  <a:pt x="1585152" y="1713276"/>
                </a:lnTo>
                <a:lnTo>
                  <a:pt x="1563884" y="1735485"/>
                </a:lnTo>
                <a:lnTo>
                  <a:pt x="1527061" y="1774827"/>
                </a:lnTo>
                <a:lnTo>
                  <a:pt x="1518490" y="1775461"/>
                </a:lnTo>
                <a:lnTo>
                  <a:pt x="1510555" y="1776413"/>
                </a:lnTo>
                <a:lnTo>
                  <a:pt x="1502619" y="1776413"/>
                </a:lnTo>
                <a:lnTo>
                  <a:pt x="1495318" y="1776413"/>
                </a:lnTo>
                <a:lnTo>
                  <a:pt x="1488017" y="1775778"/>
                </a:lnTo>
                <a:lnTo>
                  <a:pt x="1480716" y="1774827"/>
                </a:lnTo>
                <a:lnTo>
                  <a:pt x="1474050" y="1773557"/>
                </a:lnTo>
                <a:lnTo>
                  <a:pt x="1467384" y="1771971"/>
                </a:lnTo>
                <a:lnTo>
                  <a:pt x="1461352" y="1770068"/>
                </a:lnTo>
                <a:lnTo>
                  <a:pt x="1455004" y="1767847"/>
                </a:lnTo>
                <a:lnTo>
                  <a:pt x="1449290" y="1765626"/>
                </a:lnTo>
                <a:lnTo>
                  <a:pt x="1443576" y="1762453"/>
                </a:lnTo>
                <a:lnTo>
                  <a:pt x="1438180" y="1759598"/>
                </a:lnTo>
                <a:lnTo>
                  <a:pt x="1433418" y="1756425"/>
                </a:lnTo>
                <a:lnTo>
                  <a:pt x="1428339" y="1752618"/>
                </a:lnTo>
                <a:lnTo>
                  <a:pt x="1423895" y="1748810"/>
                </a:lnTo>
                <a:lnTo>
                  <a:pt x="1419134" y="1744686"/>
                </a:lnTo>
                <a:lnTo>
                  <a:pt x="1415007" y="1740244"/>
                </a:lnTo>
                <a:lnTo>
                  <a:pt x="1411198" y="1735802"/>
                </a:lnTo>
                <a:lnTo>
                  <a:pt x="1407389" y="1731043"/>
                </a:lnTo>
                <a:lnTo>
                  <a:pt x="1403897" y="1726284"/>
                </a:lnTo>
                <a:lnTo>
                  <a:pt x="1400405" y="1720891"/>
                </a:lnTo>
                <a:lnTo>
                  <a:pt x="1397548" y="1715497"/>
                </a:lnTo>
                <a:lnTo>
                  <a:pt x="1394691" y="1710103"/>
                </a:lnTo>
                <a:lnTo>
                  <a:pt x="1392152" y="1704392"/>
                </a:lnTo>
                <a:lnTo>
                  <a:pt x="1389295" y="1698682"/>
                </a:lnTo>
                <a:lnTo>
                  <a:pt x="1387390" y="1692971"/>
                </a:lnTo>
                <a:lnTo>
                  <a:pt x="1385168" y="1686943"/>
                </a:lnTo>
                <a:lnTo>
                  <a:pt x="1381676" y="1674569"/>
                </a:lnTo>
                <a:lnTo>
                  <a:pt x="1379454" y="1661561"/>
                </a:lnTo>
                <a:lnTo>
                  <a:pt x="1377550" y="1648553"/>
                </a:lnTo>
                <a:lnTo>
                  <a:pt x="1376597" y="1635227"/>
                </a:lnTo>
                <a:lnTo>
                  <a:pt x="1376280" y="1621902"/>
                </a:lnTo>
                <a:lnTo>
                  <a:pt x="1377232" y="1608577"/>
                </a:lnTo>
                <a:lnTo>
                  <a:pt x="1378185" y="1595251"/>
                </a:lnTo>
                <a:lnTo>
                  <a:pt x="1380724" y="1581609"/>
                </a:lnTo>
                <a:lnTo>
                  <a:pt x="1383264" y="1568600"/>
                </a:lnTo>
                <a:lnTo>
                  <a:pt x="1386755" y="1555592"/>
                </a:lnTo>
                <a:lnTo>
                  <a:pt x="1390882" y="1543219"/>
                </a:lnTo>
                <a:lnTo>
                  <a:pt x="1395961" y="1531162"/>
                </a:lnTo>
                <a:lnTo>
                  <a:pt x="1401675" y="1519741"/>
                </a:lnTo>
                <a:lnTo>
                  <a:pt x="1407706" y="1508953"/>
                </a:lnTo>
                <a:lnTo>
                  <a:pt x="1411198" y="1503877"/>
                </a:lnTo>
                <a:lnTo>
                  <a:pt x="1414690" y="1498801"/>
                </a:lnTo>
                <a:lnTo>
                  <a:pt x="1418499" y="1494042"/>
                </a:lnTo>
                <a:lnTo>
                  <a:pt x="1422308" y="1489600"/>
                </a:lnTo>
                <a:lnTo>
                  <a:pt x="1426117" y="1485158"/>
                </a:lnTo>
                <a:lnTo>
                  <a:pt x="1430244" y="1480716"/>
                </a:lnTo>
                <a:lnTo>
                  <a:pt x="1434370" y="1476909"/>
                </a:lnTo>
                <a:lnTo>
                  <a:pt x="1439132" y="1473419"/>
                </a:lnTo>
                <a:lnTo>
                  <a:pt x="1469606" y="1446451"/>
                </a:lnTo>
                <a:lnTo>
                  <a:pt x="1501032" y="1418214"/>
                </a:lnTo>
                <a:lnTo>
                  <a:pt x="1532775" y="1389025"/>
                </a:lnTo>
                <a:lnTo>
                  <a:pt x="1563884" y="1360153"/>
                </a:lnTo>
                <a:lnTo>
                  <a:pt x="1593088" y="1331599"/>
                </a:lnTo>
                <a:lnTo>
                  <a:pt x="1619752" y="1305265"/>
                </a:lnTo>
                <a:lnTo>
                  <a:pt x="1631814" y="1292892"/>
                </a:lnTo>
                <a:lnTo>
                  <a:pt x="1642925" y="1280836"/>
                </a:lnTo>
                <a:lnTo>
                  <a:pt x="1652765" y="1270048"/>
                </a:lnTo>
                <a:lnTo>
                  <a:pt x="1661653" y="1259896"/>
                </a:lnTo>
                <a:lnTo>
                  <a:pt x="1663875" y="1249426"/>
                </a:lnTo>
                <a:lnTo>
                  <a:pt x="1666415" y="1238956"/>
                </a:lnTo>
                <a:lnTo>
                  <a:pt x="1668319" y="1228169"/>
                </a:lnTo>
                <a:lnTo>
                  <a:pt x="1669272" y="1217064"/>
                </a:lnTo>
                <a:lnTo>
                  <a:pt x="1670224" y="1206277"/>
                </a:lnTo>
                <a:lnTo>
                  <a:pt x="1670224" y="1195172"/>
                </a:lnTo>
                <a:lnTo>
                  <a:pt x="1669589" y="1184068"/>
                </a:lnTo>
                <a:lnTo>
                  <a:pt x="1668637" y="1172963"/>
                </a:lnTo>
                <a:lnTo>
                  <a:pt x="1666732" y="1162176"/>
                </a:lnTo>
                <a:lnTo>
                  <a:pt x="1663875" y="1151072"/>
                </a:lnTo>
                <a:lnTo>
                  <a:pt x="1660384" y="1139967"/>
                </a:lnTo>
                <a:lnTo>
                  <a:pt x="1655939" y="1128863"/>
                </a:lnTo>
                <a:lnTo>
                  <a:pt x="1653717" y="1123469"/>
                </a:lnTo>
                <a:lnTo>
                  <a:pt x="1650543" y="1118076"/>
                </a:lnTo>
                <a:lnTo>
                  <a:pt x="1647686" y="1112365"/>
                </a:lnTo>
                <a:lnTo>
                  <a:pt x="1644512" y="1106971"/>
                </a:lnTo>
                <a:lnTo>
                  <a:pt x="1640703" y="1101577"/>
                </a:lnTo>
                <a:lnTo>
                  <a:pt x="1636893" y="1096184"/>
                </a:lnTo>
                <a:lnTo>
                  <a:pt x="1632767" y="1091425"/>
                </a:lnTo>
                <a:lnTo>
                  <a:pt x="1631959" y="1090444"/>
                </a:lnTo>
                <a:lnTo>
                  <a:pt x="1631814" y="1090156"/>
                </a:lnTo>
                <a:lnTo>
                  <a:pt x="1628323" y="1086031"/>
                </a:lnTo>
                <a:lnTo>
                  <a:pt x="1631959" y="1090444"/>
                </a:lnTo>
                <a:lnTo>
                  <a:pt x="1633719" y="1093963"/>
                </a:lnTo>
                <a:lnTo>
                  <a:pt x="1634989" y="1097453"/>
                </a:lnTo>
                <a:lnTo>
                  <a:pt x="1635306" y="1099039"/>
                </a:lnTo>
                <a:lnTo>
                  <a:pt x="1635306" y="1100626"/>
                </a:lnTo>
                <a:lnTo>
                  <a:pt x="1634989" y="1101577"/>
                </a:lnTo>
                <a:lnTo>
                  <a:pt x="1634671" y="1103164"/>
                </a:lnTo>
                <a:lnTo>
                  <a:pt x="1633719" y="1104433"/>
                </a:lnTo>
                <a:lnTo>
                  <a:pt x="1633084" y="1105067"/>
                </a:lnTo>
                <a:lnTo>
                  <a:pt x="1630227" y="1106971"/>
                </a:lnTo>
                <a:lnTo>
                  <a:pt x="1627370" y="1108557"/>
                </a:lnTo>
                <a:lnTo>
                  <a:pt x="1623561" y="1109192"/>
                </a:lnTo>
                <a:lnTo>
                  <a:pt x="1618800" y="1110144"/>
                </a:lnTo>
                <a:lnTo>
                  <a:pt x="1613403" y="1110461"/>
                </a:lnTo>
                <a:lnTo>
                  <a:pt x="1607690" y="1110461"/>
                </a:lnTo>
                <a:lnTo>
                  <a:pt x="1601341" y="1110461"/>
                </a:lnTo>
                <a:lnTo>
                  <a:pt x="1594675" y="1109509"/>
                </a:lnTo>
                <a:lnTo>
                  <a:pt x="1579755" y="1108240"/>
                </a:lnTo>
                <a:lnTo>
                  <a:pt x="1563884" y="1105067"/>
                </a:lnTo>
                <a:lnTo>
                  <a:pt x="1546425" y="1101577"/>
                </a:lnTo>
                <a:lnTo>
                  <a:pt x="1528966" y="1097770"/>
                </a:lnTo>
                <a:lnTo>
                  <a:pt x="1511507" y="1092694"/>
                </a:lnTo>
                <a:lnTo>
                  <a:pt x="1493731" y="1087935"/>
                </a:lnTo>
                <a:lnTo>
                  <a:pt x="1477224" y="1082541"/>
                </a:lnTo>
                <a:lnTo>
                  <a:pt x="1461670" y="1077148"/>
                </a:lnTo>
                <a:lnTo>
                  <a:pt x="1447385" y="1071754"/>
                </a:lnTo>
                <a:lnTo>
                  <a:pt x="1258829" y="1280836"/>
                </a:lnTo>
                <a:lnTo>
                  <a:pt x="1257560" y="1287815"/>
                </a:lnTo>
                <a:lnTo>
                  <a:pt x="1255972" y="1297334"/>
                </a:lnTo>
                <a:lnTo>
                  <a:pt x="1253750" y="1311928"/>
                </a:lnTo>
                <a:lnTo>
                  <a:pt x="1250893" y="1332233"/>
                </a:lnTo>
                <a:lnTo>
                  <a:pt x="1247719" y="1358567"/>
                </a:lnTo>
                <a:lnTo>
                  <a:pt x="1243910" y="1391246"/>
                </a:lnTo>
                <a:lnTo>
                  <a:pt x="1240101" y="1431539"/>
                </a:lnTo>
                <a:lnTo>
                  <a:pt x="1200104" y="1448672"/>
                </a:lnTo>
                <a:lnTo>
                  <a:pt x="1159155" y="1465487"/>
                </a:lnTo>
                <a:lnTo>
                  <a:pt x="1111857" y="1484206"/>
                </a:lnTo>
                <a:lnTo>
                  <a:pt x="1088050" y="1493407"/>
                </a:lnTo>
                <a:lnTo>
                  <a:pt x="1064560" y="1502291"/>
                </a:lnTo>
                <a:lnTo>
                  <a:pt x="1042974" y="1509588"/>
                </a:lnTo>
                <a:lnTo>
                  <a:pt x="1023293" y="1515616"/>
                </a:lnTo>
                <a:lnTo>
                  <a:pt x="1014405" y="1518154"/>
                </a:lnTo>
                <a:lnTo>
                  <a:pt x="1006787" y="1520058"/>
                </a:lnTo>
                <a:lnTo>
                  <a:pt x="1000120" y="1521644"/>
                </a:lnTo>
                <a:lnTo>
                  <a:pt x="993772" y="1522596"/>
                </a:lnTo>
                <a:lnTo>
                  <a:pt x="989328" y="1522913"/>
                </a:lnTo>
                <a:lnTo>
                  <a:pt x="985836" y="1522596"/>
                </a:lnTo>
                <a:lnTo>
                  <a:pt x="984249" y="1521644"/>
                </a:lnTo>
                <a:lnTo>
                  <a:pt x="983614" y="1521327"/>
                </a:lnTo>
                <a:lnTo>
                  <a:pt x="982662" y="1520692"/>
                </a:lnTo>
                <a:lnTo>
                  <a:pt x="982662" y="1519423"/>
                </a:lnTo>
                <a:lnTo>
                  <a:pt x="980440" y="1476274"/>
                </a:lnTo>
                <a:lnTo>
                  <a:pt x="979487" y="1435981"/>
                </a:lnTo>
                <a:lnTo>
                  <a:pt x="978217" y="1398860"/>
                </a:lnTo>
                <a:lnTo>
                  <a:pt x="977900" y="1364912"/>
                </a:lnTo>
                <a:lnTo>
                  <a:pt x="978217" y="1334137"/>
                </a:lnTo>
                <a:lnTo>
                  <a:pt x="978535" y="1306217"/>
                </a:lnTo>
                <a:lnTo>
                  <a:pt x="978852" y="1280836"/>
                </a:lnTo>
                <a:lnTo>
                  <a:pt x="980122" y="1258309"/>
                </a:lnTo>
                <a:lnTo>
                  <a:pt x="980757" y="1238956"/>
                </a:lnTo>
                <a:lnTo>
                  <a:pt x="982027" y="1222140"/>
                </a:lnTo>
                <a:lnTo>
                  <a:pt x="984249" y="1196441"/>
                </a:lnTo>
                <a:lnTo>
                  <a:pt x="986153" y="1181213"/>
                </a:lnTo>
                <a:lnTo>
                  <a:pt x="987106" y="1176136"/>
                </a:lnTo>
                <a:lnTo>
                  <a:pt x="999486" y="1158052"/>
                </a:lnTo>
                <a:lnTo>
                  <a:pt x="1033451" y="1110461"/>
                </a:lnTo>
                <a:lnTo>
                  <a:pt x="1082018" y="1042882"/>
                </a:lnTo>
                <a:lnTo>
                  <a:pt x="1109318" y="1004492"/>
                </a:lnTo>
                <a:lnTo>
                  <a:pt x="1138522" y="965151"/>
                </a:lnTo>
                <a:lnTo>
                  <a:pt x="1168361" y="925492"/>
                </a:lnTo>
                <a:lnTo>
                  <a:pt x="1197247" y="887737"/>
                </a:lnTo>
                <a:lnTo>
                  <a:pt x="1225816" y="851568"/>
                </a:lnTo>
                <a:lnTo>
                  <a:pt x="1239148" y="835070"/>
                </a:lnTo>
                <a:lnTo>
                  <a:pt x="1251528" y="819841"/>
                </a:lnTo>
                <a:lnTo>
                  <a:pt x="1263908" y="805564"/>
                </a:lnTo>
                <a:lnTo>
                  <a:pt x="1275336" y="792873"/>
                </a:lnTo>
                <a:lnTo>
                  <a:pt x="1285811" y="781451"/>
                </a:lnTo>
                <a:lnTo>
                  <a:pt x="1295334" y="771616"/>
                </a:lnTo>
                <a:lnTo>
                  <a:pt x="1303588" y="764001"/>
                </a:lnTo>
                <a:lnTo>
                  <a:pt x="1310889" y="758290"/>
                </a:lnTo>
                <a:lnTo>
                  <a:pt x="1314380" y="756387"/>
                </a:lnTo>
                <a:lnTo>
                  <a:pt x="1317237" y="754800"/>
                </a:lnTo>
                <a:lnTo>
                  <a:pt x="1319777" y="754166"/>
                </a:lnTo>
                <a:lnTo>
                  <a:pt x="1321681" y="753849"/>
                </a:lnTo>
                <a:lnTo>
                  <a:pt x="1365170" y="739889"/>
                </a:lnTo>
                <a:lnTo>
                  <a:pt x="1407389" y="727832"/>
                </a:lnTo>
                <a:lnTo>
                  <a:pt x="1447068" y="716410"/>
                </a:lnTo>
                <a:lnTo>
                  <a:pt x="1486112" y="705623"/>
                </a:lnTo>
                <a:lnTo>
                  <a:pt x="1523887" y="695471"/>
                </a:lnTo>
                <a:lnTo>
                  <a:pt x="1560709" y="685635"/>
                </a:lnTo>
                <a:lnTo>
                  <a:pt x="1634037" y="666599"/>
                </a:lnTo>
                <a:lnTo>
                  <a:pt x="1708316" y="647245"/>
                </a:lnTo>
                <a:lnTo>
                  <a:pt x="1747043" y="636775"/>
                </a:lnTo>
                <a:lnTo>
                  <a:pt x="1786405" y="625671"/>
                </a:lnTo>
                <a:lnTo>
                  <a:pt x="1827354" y="613932"/>
                </a:lnTo>
                <a:lnTo>
                  <a:pt x="1870208" y="600924"/>
                </a:lnTo>
                <a:lnTo>
                  <a:pt x="1914966" y="587281"/>
                </a:lnTo>
                <a:lnTo>
                  <a:pt x="1962263" y="571418"/>
                </a:lnTo>
                <a:lnTo>
                  <a:pt x="1966390" y="569831"/>
                </a:lnTo>
                <a:lnTo>
                  <a:pt x="1971469" y="567293"/>
                </a:lnTo>
                <a:lnTo>
                  <a:pt x="1977183" y="564120"/>
                </a:lnTo>
                <a:lnTo>
                  <a:pt x="1983849" y="559996"/>
                </a:lnTo>
                <a:lnTo>
                  <a:pt x="1998768" y="549209"/>
                </a:lnTo>
                <a:lnTo>
                  <a:pt x="2016545" y="535566"/>
                </a:lnTo>
                <a:lnTo>
                  <a:pt x="2036861" y="519385"/>
                </a:lnTo>
                <a:lnTo>
                  <a:pt x="2059398" y="500666"/>
                </a:lnTo>
                <a:lnTo>
                  <a:pt x="2083523" y="479726"/>
                </a:lnTo>
                <a:lnTo>
                  <a:pt x="2109553" y="457200"/>
                </a:lnTo>
                <a:close/>
                <a:moveTo>
                  <a:pt x="2569342" y="0"/>
                </a:moveTo>
                <a:lnTo>
                  <a:pt x="3162301" y="445595"/>
                </a:lnTo>
                <a:lnTo>
                  <a:pt x="3150550" y="456696"/>
                </a:lnTo>
                <a:lnTo>
                  <a:pt x="3118790" y="488094"/>
                </a:lnTo>
                <a:lnTo>
                  <a:pt x="3070197" y="534715"/>
                </a:lnTo>
                <a:lnTo>
                  <a:pt x="3040343" y="562624"/>
                </a:lnTo>
                <a:lnTo>
                  <a:pt x="3007948" y="593070"/>
                </a:lnTo>
                <a:lnTo>
                  <a:pt x="2973012" y="625102"/>
                </a:lnTo>
                <a:lnTo>
                  <a:pt x="2935852" y="658720"/>
                </a:lnTo>
                <a:lnTo>
                  <a:pt x="2897423" y="693607"/>
                </a:lnTo>
                <a:lnTo>
                  <a:pt x="2857088" y="728493"/>
                </a:lnTo>
                <a:lnTo>
                  <a:pt x="2816752" y="763380"/>
                </a:lnTo>
                <a:lnTo>
                  <a:pt x="2775782" y="797632"/>
                </a:lnTo>
                <a:lnTo>
                  <a:pt x="2735129" y="830615"/>
                </a:lnTo>
                <a:lnTo>
                  <a:pt x="2714803" y="846473"/>
                </a:lnTo>
                <a:lnTo>
                  <a:pt x="2694794" y="862013"/>
                </a:lnTo>
                <a:lnTo>
                  <a:pt x="2151063" y="400243"/>
                </a:lnTo>
                <a:lnTo>
                  <a:pt x="2185999" y="367894"/>
                </a:lnTo>
                <a:lnTo>
                  <a:pt x="2221888" y="334276"/>
                </a:lnTo>
                <a:lnTo>
                  <a:pt x="2294301" y="266406"/>
                </a:lnTo>
                <a:lnTo>
                  <a:pt x="2364173" y="199487"/>
                </a:lnTo>
                <a:lnTo>
                  <a:pt x="2429281" y="137009"/>
                </a:lnTo>
                <a:lnTo>
                  <a:pt x="2485496" y="82142"/>
                </a:lnTo>
                <a:lnTo>
                  <a:pt x="2529960" y="39009"/>
                </a:lnTo>
                <a:lnTo>
                  <a:pt x="2569342" y="0"/>
                </a:lnTo>
                <a:close/>
              </a:path>
            </a:pathLst>
          </a:custGeom>
          <a:solidFill>
            <a:srgbClr val="A284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CBACE9-29D9-DE43-8D96-87BA31EC8A9E}"/>
              </a:ext>
            </a:extLst>
          </p:cNvPr>
          <p:cNvGrpSpPr/>
          <p:nvPr/>
        </p:nvGrpSpPr>
        <p:grpSpPr>
          <a:xfrm>
            <a:off x="2860486" y="2840787"/>
            <a:ext cx="1857080" cy="1885361"/>
            <a:chOff x="1425019" y="3923121"/>
            <a:chExt cx="1857080" cy="1885361"/>
          </a:xfrm>
          <a:blipFill>
            <a:blip r:embed="rId2"/>
            <a:tile tx="0" ty="0" sx="100000" sy="100000" flip="none" algn="tl"/>
          </a:blip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40AB1A6-A9E3-6B47-B981-AED4553CBFB8}"/>
                </a:ext>
              </a:extLst>
            </p:cNvPr>
            <p:cNvSpPr/>
            <p:nvPr/>
          </p:nvSpPr>
          <p:spPr>
            <a:xfrm>
              <a:off x="1425019" y="3923121"/>
              <a:ext cx="1857080" cy="1885361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2D00D3-3736-A54F-98D0-5D3045923947}"/>
                </a:ext>
              </a:extLst>
            </p:cNvPr>
            <p:cNvSpPr txBox="1"/>
            <p:nvPr/>
          </p:nvSpPr>
          <p:spPr>
            <a:xfrm>
              <a:off x="1566420" y="4404135"/>
              <a:ext cx="1574277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Learning</a:t>
              </a:r>
            </a:p>
            <a:p>
              <a:pPr algn="ctr"/>
              <a:r>
                <a:rPr lang="en-US" b="1" dirty="0"/>
                <a:t>Model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B58C5-FA02-084B-8D04-432D60687604}"/>
              </a:ext>
            </a:extLst>
          </p:cNvPr>
          <p:cNvGrpSpPr/>
          <p:nvPr/>
        </p:nvGrpSpPr>
        <p:grpSpPr>
          <a:xfrm>
            <a:off x="7520077" y="2840786"/>
            <a:ext cx="1857080" cy="1885361"/>
            <a:chOff x="6084610" y="3923120"/>
            <a:chExt cx="1857080" cy="1885361"/>
          </a:xfrm>
          <a:blipFill>
            <a:blip r:embed="rId2"/>
            <a:tile tx="0" ty="0" sx="100000" sy="100000" flip="none" algn="tl"/>
          </a:blipFill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483F11C-F637-2146-BFD0-CF0BE278E686}"/>
                </a:ext>
              </a:extLst>
            </p:cNvPr>
            <p:cNvSpPr/>
            <p:nvPr/>
          </p:nvSpPr>
          <p:spPr>
            <a:xfrm>
              <a:off x="6084610" y="3923120"/>
              <a:ext cx="1857080" cy="1885361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D577AC-7002-6945-9996-1B0E2D421922}"/>
                </a:ext>
              </a:extLst>
            </p:cNvPr>
            <p:cNvSpPr txBox="1"/>
            <p:nvPr/>
          </p:nvSpPr>
          <p:spPr>
            <a:xfrm>
              <a:off x="6226011" y="4496468"/>
              <a:ext cx="157427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Android</a:t>
              </a:r>
            </a:p>
            <a:p>
              <a:pPr algn="ctr"/>
              <a:r>
                <a:rPr lang="en-US" b="1" dirty="0"/>
                <a:t>App</a:t>
              </a:r>
            </a:p>
          </p:txBody>
        </p:sp>
      </p:grpSp>
      <p:sp>
        <p:nvSpPr>
          <p:cNvPr id="22" name="Left Arrow 21">
            <a:extLst>
              <a:ext uri="{FF2B5EF4-FFF2-40B4-BE49-F238E27FC236}">
                <a16:creationId xmlns:a16="http://schemas.microsoft.com/office/drawing/2014/main" id="{28974DDF-8D92-5040-A2B2-CE4A0767F2AF}"/>
              </a:ext>
            </a:extLst>
          </p:cNvPr>
          <p:cNvSpPr/>
          <p:nvPr/>
        </p:nvSpPr>
        <p:spPr>
          <a:xfrm>
            <a:off x="4810261" y="3321800"/>
            <a:ext cx="2509369" cy="277000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A2846B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8BEE9-1168-3943-A3C8-162177398D99}"/>
              </a:ext>
            </a:extLst>
          </p:cNvPr>
          <p:cNvSpPr/>
          <p:nvPr/>
        </p:nvSpPr>
        <p:spPr>
          <a:xfrm>
            <a:off x="4810263" y="2850461"/>
            <a:ext cx="261711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A9C313D2-704C-5F47-9FA2-E6D9D07A2802}"/>
              </a:ext>
            </a:extLst>
          </p:cNvPr>
          <p:cNvSpPr/>
          <p:nvPr/>
        </p:nvSpPr>
        <p:spPr>
          <a:xfrm rot="10800000">
            <a:off x="4858967" y="3783466"/>
            <a:ext cx="2509368" cy="276999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4D9357-F0F9-2D4B-B2CD-E595C16A042D}"/>
              </a:ext>
            </a:extLst>
          </p:cNvPr>
          <p:cNvSpPr/>
          <p:nvPr/>
        </p:nvSpPr>
        <p:spPr>
          <a:xfrm>
            <a:off x="4810263" y="4060466"/>
            <a:ext cx="28963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Fake Or Real</a:t>
            </a:r>
          </a:p>
        </p:txBody>
      </p:sp>
    </p:spTree>
    <p:extLst>
      <p:ext uri="{BB962C8B-B14F-4D97-AF65-F5344CB8AC3E}">
        <p14:creationId xmlns:p14="http://schemas.microsoft.com/office/powerpoint/2010/main" val="805699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27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Solution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7147A2-66DA-D044-81C1-E432B95719D4}"/>
              </a:ext>
            </a:extLst>
          </p:cNvPr>
          <p:cNvGrpSpPr/>
          <p:nvPr/>
        </p:nvGrpSpPr>
        <p:grpSpPr>
          <a:xfrm>
            <a:off x="3220361" y="2367024"/>
            <a:ext cx="4470127" cy="3667027"/>
            <a:chOff x="3401254" y="3063710"/>
            <a:chExt cx="4470127" cy="3667027"/>
          </a:xfrm>
          <a:blipFill>
            <a:blip r:embed="rId2"/>
            <a:tile tx="0" ty="0" sx="100000" sy="100000" flip="none" algn="tl"/>
          </a:blip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7F7B063-4EFE-8742-9480-1FCD13B1E885}"/>
                </a:ext>
              </a:extLst>
            </p:cNvPr>
            <p:cNvSpPr/>
            <p:nvPr/>
          </p:nvSpPr>
          <p:spPr>
            <a:xfrm>
              <a:off x="3401254" y="3063710"/>
              <a:ext cx="4470127" cy="3667027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C4A45-6062-5F47-B934-5351EA5DD5FB}"/>
                </a:ext>
              </a:extLst>
            </p:cNvPr>
            <p:cNvSpPr txBox="1"/>
            <p:nvPr/>
          </p:nvSpPr>
          <p:spPr>
            <a:xfrm>
              <a:off x="5169186" y="3098680"/>
              <a:ext cx="1103309" cy="4097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u="sng" dirty="0"/>
                <a:t>Features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AC0D5DA-14B1-354F-A620-21B29F46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67171"/>
              </p:ext>
            </p:extLst>
          </p:nvPr>
        </p:nvGraphicFramePr>
        <p:xfrm>
          <a:off x="3539994" y="2855073"/>
          <a:ext cx="3893368" cy="17683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 dirty="0">
                          <a:effectLst/>
                        </a:rPr>
                        <a:t>Content Features 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45720" marR="4572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isUrlCredible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noOfExclamationMark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isImageCredible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containsQuestionMark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sentimentScore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containsExcalmationMark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tweetLength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noOfUpperCaseLetter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wordCount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noOfhasgTags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noOfQuestionMark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noOfUrls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noOfRetweets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A65354B-817B-954C-81DC-DD7995F0C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85643"/>
              </p:ext>
            </p:extLst>
          </p:nvPr>
        </p:nvGraphicFramePr>
        <p:xfrm>
          <a:off x="3539994" y="4640911"/>
          <a:ext cx="3893368" cy="1015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4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 dirty="0">
                          <a:effectLst/>
                        </a:rPr>
                        <a:t>User Features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noOfFriends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isUserHasURL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noOfFollowers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isVerifiedUser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friendFollowerRatio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noOfTweets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noOfTimesListed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3B35084-50F6-084C-97CD-E922B8B8E8C0}"/>
              </a:ext>
            </a:extLst>
          </p:cNvPr>
          <p:cNvSpPr txBox="1">
            <a:spLocks/>
          </p:cNvSpPr>
          <p:nvPr/>
        </p:nvSpPr>
        <p:spPr>
          <a:xfrm>
            <a:off x="591018" y="1562814"/>
            <a:ext cx="972007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 algn="ctr">
              <a:buFont typeface="Arial" panose="020B0604020202020204" pitchFamily="34" charset="0"/>
              <a:buNone/>
            </a:pPr>
            <a:r>
              <a:rPr lang="en-US" sz="3200" b="1" dirty="0"/>
              <a:t>Machine Learning Model</a:t>
            </a:r>
          </a:p>
          <a:p>
            <a:pPr marL="128016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128016" lvl="1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B7A8B-4F66-D245-A8B5-593ECDD40DC5}"/>
              </a:ext>
            </a:extLst>
          </p:cNvPr>
          <p:cNvGrpSpPr/>
          <p:nvPr/>
        </p:nvGrpSpPr>
        <p:grpSpPr>
          <a:xfrm>
            <a:off x="10590296" y="3466272"/>
            <a:ext cx="1255306" cy="1340967"/>
            <a:chOff x="1187775" y="3223966"/>
            <a:chExt cx="1998485" cy="1791094"/>
          </a:xfrm>
          <a:blipFill>
            <a:blip r:embed="rId2"/>
            <a:tile tx="0" ty="0" sx="100000" sy="100000" flip="none" algn="tl"/>
          </a:blip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E68D3F7-D69B-B644-BF48-CA20D52D05F0}"/>
                </a:ext>
              </a:extLst>
            </p:cNvPr>
            <p:cNvSpPr/>
            <p:nvPr/>
          </p:nvSpPr>
          <p:spPr>
            <a:xfrm>
              <a:off x="1187775" y="3223966"/>
              <a:ext cx="1998485" cy="1791094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C5FBDB-ACC6-0847-98C7-266F8F629FEA}"/>
                </a:ext>
              </a:extLst>
            </p:cNvPr>
            <p:cNvSpPr txBox="1"/>
            <p:nvPr/>
          </p:nvSpPr>
          <p:spPr>
            <a:xfrm>
              <a:off x="1581662" y="3840576"/>
              <a:ext cx="1243348" cy="4933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Model</a:t>
              </a:r>
            </a:p>
          </p:txBody>
        </p:sp>
      </p:grpSp>
      <p:sp>
        <p:nvSpPr>
          <p:cNvPr id="35" name="Left Arrow 34">
            <a:extLst>
              <a:ext uri="{FF2B5EF4-FFF2-40B4-BE49-F238E27FC236}">
                <a16:creationId xmlns:a16="http://schemas.microsoft.com/office/drawing/2014/main" id="{393823B0-66AC-2B4A-8E2A-B9F434B6B75E}"/>
              </a:ext>
            </a:extLst>
          </p:cNvPr>
          <p:cNvSpPr/>
          <p:nvPr/>
        </p:nvSpPr>
        <p:spPr>
          <a:xfrm rot="10800000">
            <a:off x="2525294" y="3895736"/>
            <a:ext cx="545185" cy="394361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8EADDA9-1252-AA43-B1E7-D94955E3C8ED}"/>
              </a:ext>
            </a:extLst>
          </p:cNvPr>
          <p:cNvGrpSpPr/>
          <p:nvPr/>
        </p:nvGrpSpPr>
        <p:grpSpPr>
          <a:xfrm>
            <a:off x="397350" y="3026902"/>
            <a:ext cx="1998485" cy="2043886"/>
            <a:chOff x="1187775" y="3223966"/>
            <a:chExt cx="1998485" cy="1791094"/>
          </a:xfrm>
          <a:blipFill>
            <a:blip r:embed="rId2"/>
            <a:tile tx="0" ty="0" sx="100000" sy="100000" flip="none" algn="tl"/>
          </a:blipFill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220229B-D0C3-C342-B2B5-C6D668C3C523}"/>
                </a:ext>
              </a:extLst>
            </p:cNvPr>
            <p:cNvSpPr/>
            <p:nvPr/>
          </p:nvSpPr>
          <p:spPr>
            <a:xfrm>
              <a:off x="1187775" y="3223966"/>
              <a:ext cx="1998485" cy="1791094"/>
            </a:xfrm>
            <a:prstGeom prst="roundRect">
              <a:avLst/>
            </a:pr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611D54-4358-6B42-ABAC-057549089D32}"/>
                </a:ext>
              </a:extLst>
            </p:cNvPr>
            <p:cNvSpPr txBox="1"/>
            <p:nvPr/>
          </p:nvSpPr>
          <p:spPr>
            <a:xfrm>
              <a:off x="1381443" y="3891153"/>
              <a:ext cx="1509773" cy="350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000" b="1" u="sng" dirty="0"/>
                <a:t>Tweets Feed</a:t>
              </a:r>
            </a:p>
          </p:txBody>
        </p:sp>
      </p:grpSp>
      <p:sp>
        <p:nvSpPr>
          <p:cNvPr id="40" name="Left Arrow 39">
            <a:extLst>
              <a:ext uri="{FF2B5EF4-FFF2-40B4-BE49-F238E27FC236}">
                <a16:creationId xmlns:a16="http://schemas.microsoft.com/office/drawing/2014/main" id="{B3DA91EC-3E58-744F-946D-E4404080C061}"/>
              </a:ext>
            </a:extLst>
          </p:cNvPr>
          <p:cNvSpPr/>
          <p:nvPr/>
        </p:nvSpPr>
        <p:spPr>
          <a:xfrm rot="10800000">
            <a:off x="7772802" y="3895735"/>
            <a:ext cx="545185" cy="394361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>
            <a:extLst>
              <a:ext uri="{FF2B5EF4-FFF2-40B4-BE49-F238E27FC236}">
                <a16:creationId xmlns:a16="http://schemas.microsoft.com/office/drawing/2014/main" id="{5A5D1E64-1F56-CE4E-9A68-CF868ED44385}"/>
              </a:ext>
            </a:extLst>
          </p:cNvPr>
          <p:cNvSpPr/>
          <p:nvPr/>
        </p:nvSpPr>
        <p:spPr>
          <a:xfrm rot="10800000">
            <a:off x="9968466" y="3880253"/>
            <a:ext cx="545185" cy="394361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67BDB3-DED9-0444-9851-87769981D244}"/>
              </a:ext>
            </a:extLst>
          </p:cNvPr>
          <p:cNvGrpSpPr/>
          <p:nvPr/>
        </p:nvGrpSpPr>
        <p:grpSpPr>
          <a:xfrm>
            <a:off x="8515013" y="3574494"/>
            <a:ext cx="1255306" cy="1340967"/>
            <a:chOff x="1187775" y="3223966"/>
            <a:chExt cx="1998485" cy="1791094"/>
          </a:xfrm>
          <a:blipFill>
            <a:blip r:embed="rId2"/>
            <a:tile tx="0" ty="0" sx="100000" sy="100000" flip="none" algn="tl"/>
          </a:blipFill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57A48D6-90CB-FF44-9554-C400B66688A6}"/>
                </a:ext>
              </a:extLst>
            </p:cNvPr>
            <p:cNvSpPr/>
            <p:nvPr/>
          </p:nvSpPr>
          <p:spPr>
            <a:xfrm>
              <a:off x="1187775" y="3223966"/>
              <a:ext cx="1998485" cy="1791094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6DBD9C-7563-3F42-94EE-A4BB22316BD8}"/>
                </a:ext>
              </a:extLst>
            </p:cNvPr>
            <p:cNvSpPr txBox="1"/>
            <p:nvPr/>
          </p:nvSpPr>
          <p:spPr>
            <a:xfrm>
              <a:off x="1650284" y="3283769"/>
              <a:ext cx="114165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Algorithm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DFB99E-5B91-8A41-AFE8-49227933D7E1}"/>
                </a:ext>
              </a:extLst>
            </p:cNvPr>
            <p:cNvSpPr txBox="1"/>
            <p:nvPr/>
          </p:nvSpPr>
          <p:spPr>
            <a:xfrm>
              <a:off x="1429184" y="3851833"/>
              <a:ext cx="1711283" cy="863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J48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SVM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85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27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Solution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A11089C-F59A-5045-9063-5F30809FFF91}"/>
              </a:ext>
            </a:extLst>
          </p:cNvPr>
          <p:cNvSpPr/>
          <p:nvPr/>
        </p:nvSpPr>
        <p:spPr>
          <a:xfrm>
            <a:off x="7240757" y="1395560"/>
            <a:ext cx="1539963" cy="405352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isUrlCredible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4102F0-F0F9-1949-95C3-9750BA8CCB4B}"/>
              </a:ext>
            </a:extLst>
          </p:cNvPr>
          <p:cNvGrpSpPr/>
          <p:nvPr/>
        </p:nvGrpSpPr>
        <p:grpSpPr>
          <a:xfrm>
            <a:off x="1494753" y="1131612"/>
            <a:ext cx="3376619" cy="933248"/>
            <a:chOff x="2656536" y="3568045"/>
            <a:chExt cx="3376619" cy="933248"/>
          </a:xfrm>
          <a:blipFill>
            <a:blip r:embed="rId2"/>
            <a:tile tx="0" ty="0" sx="100000" sy="100000" flip="none" algn="tl"/>
          </a:blipFill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4CFAEAF-78BF-7247-83AD-0B9D25B37445}"/>
                </a:ext>
              </a:extLst>
            </p:cNvPr>
            <p:cNvSpPr/>
            <p:nvPr/>
          </p:nvSpPr>
          <p:spPr>
            <a:xfrm>
              <a:off x="2656536" y="3568045"/>
              <a:ext cx="3376619" cy="933248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Megan </a:t>
              </a:r>
              <a:r>
                <a:rPr lang="en-US" dirty="0" err="1"/>
                <a:t>Risdal</a:t>
              </a:r>
              <a:r>
                <a:rPr lang="en-US" dirty="0"/>
                <a:t> </a:t>
              </a:r>
              <a:r>
                <a:rPr lang="en-US" dirty="0" err="1"/>
                <a:t>Kaggle</a:t>
              </a:r>
              <a:r>
                <a:rPr lang="en-US" dirty="0"/>
                <a:t> Dataset</a:t>
              </a:r>
            </a:p>
          </p:txBody>
        </p:sp>
        <p:pic>
          <p:nvPicPr>
            <p:cNvPr id="29" name="Picture 2" descr="aggle">
              <a:extLst>
                <a:ext uri="{FF2B5EF4-FFF2-40B4-BE49-F238E27FC236}">
                  <a16:creationId xmlns:a16="http://schemas.microsoft.com/office/drawing/2014/main" id="{75D1CD91-B8D6-0B45-8FD5-BE51531A5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064" y="3939457"/>
              <a:ext cx="507649" cy="50764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</p:spPr>
        </p:pic>
      </p:grp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0D24BBB4-3221-9849-9631-CF5494AD4503}"/>
              </a:ext>
            </a:extLst>
          </p:cNvPr>
          <p:cNvSpPr/>
          <p:nvPr/>
        </p:nvSpPr>
        <p:spPr>
          <a:xfrm>
            <a:off x="5590315" y="1532248"/>
            <a:ext cx="990090" cy="268658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B4973E-3EA0-314B-8777-90A6B3638169}"/>
              </a:ext>
            </a:extLst>
          </p:cNvPr>
          <p:cNvSpPr/>
          <p:nvPr/>
        </p:nvSpPr>
        <p:spPr>
          <a:xfrm>
            <a:off x="1494752" y="2346237"/>
            <a:ext cx="3376619" cy="115158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Python Web Service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681809D-07A7-E440-A120-18FEB0FDC1D7}"/>
              </a:ext>
            </a:extLst>
          </p:cNvPr>
          <p:cNvSpPr/>
          <p:nvPr/>
        </p:nvSpPr>
        <p:spPr>
          <a:xfrm>
            <a:off x="7240757" y="2614084"/>
            <a:ext cx="1539963" cy="61588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Sentiment Analysis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899CD5-1ADA-2F44-8E7E-DF027A6C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560" y="2689898"/>
            <a:ext cx="2401002" cy="8079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936628-5A23-7C4F-BE24-3CD44DA6B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887" y="2394931"/>
            <a:ext cx="1541498" cy="68641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520F3E2-E49A-E94C-82FC-5BAA06821B4E}"/>
              </a:ext>
            </a:extLst>
          </p:cNvPr>
          <p:cNvSpPr/>
          <p:nvPr/>
        </p:nvSpPr>
        <p:spPr>
          <a:xfrm>
            <a:off x="7216381" y="4787867"/>
            <a:ext cx="1773787" cy="405352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isImageCredible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E8754C-B610-E54B-9E03-64CD1E86C956}"/>
              </a:ext>
            </a:extLst>
          </p:cNvPr>
          <p:cNvGrpSpPr/>
          <p:nvPr/>
        </p:nvGrpSpPr>
        <p:grpSpPr>
          <a:xfrm>
            <a:off x="1450548" y="3766040"/>
            <a:ext cx="3420824" cy="2753806"/>
            <a:chOff x="8696844" y="3235777"/>
            <a:chExt cx="3076788" cy="1825031"/>
          </a:xfrm>
          <a:blipFill>
            <a:blip r:embed="rId2"/>
            <a:tile tx="0" ty="0" sx="100000" sy="100000" flip="none" algn="tl"/>
          </a:blipFill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283AFD2-05E5-1646-B99A-77C76A591CEC}"/>
                </a:ext>
              </a:extLst>
            </p:cNvPr>
            <p:cNvSpPr/>
            <p:nvPr/>
          </p:nvSpPr>
          <p:spPr>
            <a:xfrm>
              <a:off x="8696844" y="3235777"/>
              <a:ext cx="3076788" cy="1825031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Google Reverse Image Search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Is Timeline aligned?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Is best guess related?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Are pages that contains the image reliable?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/>
            </a:p>
          </p:txBody>
        </p:sp>
        <p:pic>
          <p:nvPicPr>
            <p:cNvPr id="41" name="Picture 6" descr="https://storage.googleapis.com/gd-wagtail-prod-assets/images/evolving_google_identity_2x.max-4000x2000.jpegquality-90.jpg">
              <a:extLst>
                <a:ext uri="{FF2B5EF4-FFF2-40B4-BE49-F238E27FC236}">
                  <a16:creationId xmlns:a16="http://schemas.microsoft.com/office/drawing/2014/main" id="{C99B6155-E57A-4D44-A07D-E0E90E83C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341" y="4311618"/>
              <a:ext cx="1910707" cy="466562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94FE85A7-E618-0F43-80BE-A41D27DFE1B4}"/>
              </a:ext>
            </a:extLst>
          </p:cNvPr>
          <p:cNvSpPr/>
          <p:nvPr/>
        </p:nvSpPr>
        <p:spPr>
          <a:xfrm>
            <a:off x="5605591" y="3041158"/>
            <a:ext cx="990090" cy="268658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-Right Arrow 43">
            <a:extLst>
              <a:ext uri="{FF2B5EF4-FFF2-40B4-BE49-F238E27FC236}">
                <a16:creationId xmlns:a16="http://schemas.microsoft.com/office/drawing/2014/main" id="{85C50370-5FE4-564A-BBD5-330528B0BE8E}"/>
              </a:ext>
            </a:extLst>
          </p:cNvPr>
          <p:cNvSpPr/>
          <p:nvPr/>
        </p:nvSpPr>
        <p:spPr>
          <a:xfrm>
            <a:off x="5605591" y="4856214"/>
            <a:ext cx="990090" cy="268658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59877CE-C39C-CC49-B09C-37439A34DA5F}"/>
              </a:ext>
            </a:extLst>
          </p:cNvPr>
          <p:cNvSpPr txBox="1">
            <a:spLocks/>
          </p:cNvSpPr>
          <p:nvPr/>
        </p:nvSpPr>
        <p:spPr>
          <a:xfrm>
            <a:off x="558746" y="529815"/>
            <a:ext cx="972007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 algn="ctr">
              <a:buFont typeface="Arial" panose="020B0604020202020204" pitchFamily="34" charset="0"/>
              <a:buNone/>
            </a:pPr>
            <a:r>
              <a:rPr lang="en-US" sz="3200" b="1" dirty="0"/>
              <a:t>Feature Vectors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31906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  <p:bldP spid="37" grpId="0" animBg="1"/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27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Solution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59877CE-C39C-CC49-B09C-37439A34DA5F}"/>
              </a:ext>
            </a:extLst>
          </p:cNvPr>
          <p:cNvSpPr txBox="1">
            <a:spLocks/>
          </p:cNvSpPr>
          <p:nvPr/>
        </p:nvSpPr>
        <p:spPr>
          <a:xfrm>
            <a:off x="558746" y="529815"/>
            <a:ext cx="972007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 algn="ctr">
              <a:buFont typeface="Arial" panose="020B0604020202020204" pitchFamily="34" charset="0"/>
              <a:buNone/>
            </a:pPr>
            <a:r>
              <a:rPr lang="en-US" sz="3200" b="1" dirty="0"/>
              <a:t>Feature Vectors</a:t>
            </a:r>
            <a:endParaRPr lang="en-US" sz="2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581D8E-0481-8A45-8B0C-62854B2138BB}"/>
              </a:ext>
            </a:extLst>
          </p:cNvPr>
          <p:cNvSpPr/>
          <p:nvPr/>
        </p:nvSpPr>
        <p:spPr>
          <a:xfrm>
            <a:off x="8626764" y="2913803"/>
            <a:ext cx="3376619" cy="119720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Twitter API</a:t>
            </a:r>
          </a:p>
          <a:p>
            <a:pPr algn="ctr"/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319BEBC8-F4CD-3B4D-9500-5D94E24C76E9}"/>
              </a:ext>
            </a:extLst>
          </p:cNvPr>
          <p:cNvSpPr/>
          <p:nvPr/>
        </p:nvSpPr>
        <p:spPr>
          <a:xfrm>
            <a:off x="5478649" y="3549959"/>
            <a:ext cx="3006975" cy="141402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878CD1-3A54-6E46-8D89-75D80283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524" y="3310859"/>
            <a:ext cx="1078584" cy="6399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6CCD89-36AB-9F4C-9AC7-1D7BB144D282}"/>
              </a:ext>
            </a:extLst>
          </p:cNvPr>
          <p:cNvGrpSpPr/>
          <p:nvPr/>
        </p:nvGrpSpPr>
        <p:grpSpPr>
          <a:xfrm>
            <a:off x="867382" y="1945847"/>
            <a:ext cx="4470127" cy="3667027"/>
            <a:chOff x="3401254" y="3063710"/>
            <a:chExt cx="4470127" cy="3667027"/>
          </a:xfrm>
          <a:blipFill>
            <a:blip r:embed="rId2"/>
            <a:tile tx="0" ty="0" sx="100000" sy="100000" flip="none" algn="tl"/>
          </a:blipFill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FA05607-D245-F645-8651-2E8C8D7D389A}"/>
                </a:ext>
              </a:extLst>
            </p:cNvPr>
            <p:cNvSpPr/>
            <p:nvPr/>
          </p:nvSpPr>
          <p:spPr>
            <a:xfrm>
              <a:off x="3401254" y="3063710"/>
              <a:ext cx="4470127" cy="3667027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D16791-A453-5346-8EA7-C28B8146513E}"/>
                </a:ext>
              </a:extLst>
            </p:cNvPr>
            <p:cNvSpPr txBox="1"/>
            <p:nvPr/>
          </p:nvSpPr>
          <p:spPr>
            <a:xfrm>
              <a:off x="4716699" y="3107351"/>
              <a:ext cx="1847044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u="sng" dirty="0"/>
                <a:t>All </a:t>
              </a:r>
              <a:r>
                <a:rPr lang="en-US" b="1" u="sng"/>
                <a:t>other features</a:t>
              </a:r>
              <a:endParaRPr lang="en-US" b="1" u="sng" dirty="0"/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8009A65-4FCB-E542-BC0E-E19208E28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1683"/>
              </p:ext>
            </p:extLst>
          </p:nvPr>
        </p:nvGraphicFramePr>
        <p:xfrm>
          <a:off x="1031259" y="2432601"/>
          <a:ext cx="3977981" cy="1247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 dirty="0">
                          <a:effectLst/>
                        </a:rPr>
                        <a:t>Content Features 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45720" marR="45720" anchor="b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8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tweetLength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noOfExclamationMark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wordCount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containsQuestionMark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8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noOfQuestionMark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containsExcalmationMark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8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noOfRetweets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noOfUpperCaseLetter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noOfhasgTags</a:t>
                      </a:r>
                      <a:endParaRPr lang="en-US" dirty="0"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noOfUrls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53AB1C12-8E5F-5C4D-A9F4-B8327A863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264358"/>
              </p:ext>
            </p:extLst>
          </p:nvPr>
        </p:nvGraphicFramePr>
        <p:xfrm>
          <a:off x="1008522" y="3834901"/>
          <a:ext cx="3893368" cy="1015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4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 dirty="0">
                          <a:effectLst/>
                        </a:rPr>
                        <a:t>User Features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noOfFriends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isUserHasURL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noOfFollowers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isVerifiedUser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friendFollowerRatio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noOfTweets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noOfTimesListed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EEAB6196-3F88-2744-B431-BB193AFF33C3}"/>
              </a:ext>
            </a:extLst>
          </p:cNvPr>
          <p:cNvSpPr/>
          <p:nvPr/>
        </p:nvSpPr>
        <p:spPr>
          <a:xfrm>
            <a:off x="5501386" y="2967335"/>
            <a:ext cx="2984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api.twitter.com</a:t>
            </a:r>
            <a:r>
              <a:rPr lang="en-US" sz="1200" dirty="0"/>
              <a:t>/1.1/statuses/</a:t>
            </a:r>
            <a:r>
              <a:rPr lang="en-US" sz="1200" dirty="0" err="1"/>
              <a:t>show.json?id</a:t>
            </a:r>
            <a:r>
              <a:rPr lang="en-US" sz="1200" dirty="0"/>
              <a:t>=210462857140252672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800272-840D-E941-826C-529840F230E4}"/>
              </a:ext>
            </a:extLst>
          </p:cNvPr>
          <p:cNvSpPr/>
          <p:nvPr/>
        </p:nvSpPr>
        <p:spPr>
          <a:xfrm>
            <a:off x="6195958" y="3673820"/>
            <a:ext cx="1412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JSON response</a:t>
            </a:r>
          </a:p>
        </p:txBody>
      </p:sp>
    </p:spTree>
    <p:extLst>
      <p:ext uri="{BB962C8B-B14F-4D97-AF65-F5344CB8AC3E}">
        <p14:creationId xmlns:p14="http://schemas.microsoft.com/office/powerpoint/2010/main" val="12249470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27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Solution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B63C51-4E42-B749-B564-22C878F73C7F}"/>
              </a:ext>
            </a:extLst>
          </p:cNvPr>
          <p:cNvGrpSpPr/>
          <p:nvPr/>
        </p:nvGrpSpPr>
        <p:grpSpPr>
          <a:xfrm>
            <a:off x="1658810" y="2198665"/>
            <a:ext cx="7961931" cy="4023360"/>
            <a:chOff x="1180673" y="3228972"/>
            <a:chExt cx="1998485" cy="1791094"/>
          </a:xfrm>
          <a:blipFill>
            <a:blip r:embed="rId2"/>
            <a:tile tx="0" ty="0" sx="100000" sy="100000" flip="none" algn="tl"/>
          </a:blip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962814E-5BCD-C94F-92C0-FBF743E4F40F}"/>
                </a:ext>
              </a:extLst>
            </p:cNvPr>
            <p:cNvSpPr/>
            <p:nvPr/>
          </p:nvSpPr>
          <p:spPr>
            <a:xfrm>
              <a:off x="1180673" y="3228972"/>
              <a:ext cx="1998485" cy="1791094"/>
            </a:xfrm>
            <a:prstGeom prst="round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CD1F0A-4533-8347-BA15-F7888DEA29C4}"/>
                </a:ext>
              </a:extLst>
            </p:cNvPr>
            <p:cNvSpPr txBox="1"/>
            <p:nvPr/>
          </p:nvSpPr>
          <p:spPr>
            <a:xfrm>
              <a:off x="1836335" y="3306962"/>
              <a:ext cx="701365" cy="1644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/>
                <a:t>Amazon EC2 + Amazon RDS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7005B0-5F5E-734A-8640-7B379853EED8}"/>
              </a:ext>
            </a:extLst>
          </p:cNvPr>
          <p:cNvGrpSpPr/>
          <p:nvPr/>
        </p:nvGrpSpPr>
        <p:grpSpPr>
          <a:xfrm>
            <a:off x="4585931" y="5149261"/>
            <a:ext cx="2257016" cy="547043"/>
            <a:chOff x="5907451" y="5817532"/>
            <a:chExt cx="1371863" cy="468674"/>
          </a:xfrm>
          <a:blipFill>
            <a:blip r:embed="rId2"/>
            <a:tile tx="0" ty="0" sx="100000" sy="100000" flip="none" algn="tl"/>
          </a:blip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0E775C7-A28D-914E-AE5D-BEED1A0AD258}"/>
                </a:ext>
              </a:extLst>
            </p:cNvPr>
            <p:cNvSpPr/>
            <p:nvPr/>
          </p:nvSpPr>
          <p:spPr>
            <a:xfrm>
              <a:off x="5907451" y="5817532"/>
              <a:ext cx="1371863" cy="468674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410A05-9AE1-2C40-823F-41B9A1D6E0AE}"/>
                </a:ext>
              </a:extLst>
            </p:cNvPr>
            <p:cNvSpPr txBox="1"/>
            <p:nvPr/>
          </p:nvSpPr>
          <p:spPr>
            <a:xfrm>
              <a:off x="6157509" y="5867203"/>
              <a:ext cx="78098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Model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E05D5-E612-284E-A427-B0A3344999BA}"/>
              </a:ext>
            </a:extLst>
          </p:cNvPr>
          <p:cNvGrpSpPr/>
          <p:nvPr/>
        </p:nvGrpSpPr>
        <p:grpSpPr>
          <a:xfrm>
            <a:off x="4526031" y="2932254"/>
            <a:ext cx="2284075" cy="1859072"/>
            <a:chOff x="5548759" y="3832355"/>
            <a:chExt cx="1998485" cy="1592742"/>
          </a:xfrm>
          <a:blipFill>
            <a:blip r:embed="rId2"/>
            <a:tile tx="0" ty="0" sx="100000" sy="100000" flip="none" algn="tl"/>
          </a:blip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D0434F3-A0CB-7140-8F0C-2B55E92FCB17}"/>
                </a:ext>
              </a:extLst>
            </p:cNvPr>
            <p:cNvSpPr/>
            <p:nvPr/>
          </p:nvSpPr>
          <p:spPr>
            <a:xfrm>
              <a:off x="5548759" y="3832355"/>
              <a:ext cx="1998485" cy="159274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79619D-E4B6-0246-9FB1-6F184B23BD80}"/>
                </a:ext>
              </a:extLst>
            </p:cNvPr>
            <p:cNvSpPr txBox="1"/>
            <p:nvPr/>
          </p:nvSpPr>
          <p:spPr>
            <a:xfrm>
              <a:off x="6081308" y="3911185"/>
              <a:ext cx="862673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Tomcat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BA01377-E098-924D-ADEA-9FDED697FDF1}"/>
                </a:ext>
              </a:extLst>
            </p:cNvPr>
            <p:cNvGrpSpPr/>
            <p:nvPr/>
          </p:nvGrpSpPr>
          <p:grpSpPr>
            <a:xfrm>
              <a:off x="5840810" y="4339885"/>
              <a:ext cx="1337390" cy="765020"/>
              <a:chOff x="1062435" y="3540583"/>
              <a:chExt cx="1998485" cy="1283102"/>
            </a:xfrm>
            <a:grpFill/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794397EF-FB38-E94A-B67F-2882B7332E4B}"/>
                  </a:ext>
                </a:extLst>
              </p:cNvPr>
              <p:cNvSpPr/>
              <p:nvPr/>
            </p:nvSpPr>
            <p:spPr>
              <a:xfrm>
                <a:off x="1062435" y="3540583"/>
                <a:ext cx="1998485" cy="128310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D1476B-C5F6-2143-B161-0A0FDE466ADE}"/>
                  </a:ext>
                </a:extLst>
              </p:cNvPr>
              <p:cNvSpPr txBox="1"/>
              <p:nvPr/>
            </p:nvSpPr>
            <p:spPr>
              <a:xfrm>
                <a:off x="1373391" y="3774048"/>
                <a:ext cx="1373644" cy="751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Spring MVC</a:t>
                </a:r>
              </a:p>
              <a:p>
                <a:pPr algn="ctr"/>
                <a:r>
                  <a:rPr lang="en-US" sz="1400" b="1" dirty="0"/>
                  <a:t>Android</a:t>
                </a:r>
              </a:p>
            </p:txBody>
          </p:sp>
        </p:grpSp>
      </p:grp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66494F75-E1CB-3740-9240-C48169DFA76F}"/>
              </a:ext>
            </a:extLst>
          </p:cNvPr>
          <p:cNvSpPr/>
          <p:nvPr/>
        </p:nvSpPr>
        <p:spPr>
          <a:xfrm>
            <a:off x="7084309" y="3249846"/>
            <a:ext cx="1900356" cy="2446458"/>
          </a:xfrm>
          <a:prstGeom prst="curved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urved Left Arrow 38">
            <a:extLst>
              <a:ext uri="{FF2B5EF4-FFF2-40B4-BE49-F238E27FC236}">
                <a16:creationId xmlns:a16="http://schemas.microsoft.com/office/drawing/2014/main" id="{018AE1B4-7E62-CF4A-AC5D-2004B545F47D}"/>
              </a:ext>
            </a:extLst>
          </p:cNvPr>
          <p:cNvSpPr/>
          <p:nvPr/>
        </p:nvSpPr>
        <p:spPr>
          <a:xfrm rot="10800000">
            <a:off x="2263478" y="3184344"/>
            <a:ext cx="1900356" cy="2422548"/>
          </a:xfrm>
          <a:prstGeom prst="curved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A7B8BA-A859-ED4B-BC41-EE5AB7229AC5}"/>
              </a:ext>
            </a:extLst>
          </p:cNvPr>
          <p:cNvSpPr txBox="1"/>
          <p:nvPr/>
        </p:nvSpPr>
        <p:spPr>
          <a:xfrm>
            <a:off x="7603656" y="2948706"/>
            <a:ext cx="86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Tweet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DCC389-DB94-C344-BE21-5E9AF95D3783}"/>
              </a:ext>
            </a:extLst>
          </p:cNvPr>
          <p:cNvSpPr txBox="1"/>
          <p:nvPr/>
        </p:nvSpPr>
        <p:spPr>
          <a:xfrm>
            <a:off x="2022054" y="2902783"/>
            <a:ext cx="157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Fake or Real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0E26665-1AD9-FB4A-9B39-A8FD54569D3D}"/>
              </a:ext>
            </a:extLst>
          </p:cNvPr>
          <p:cNvSpPr txBox="1">
            <a:spLocks/>
          </p:cNvSpPr>
          <p:nvPr/>
        </p:nvSpPr>
        <p:spPr>
          <a:xfrm>
            <a:off x="762913" y="1522440"/>
            <a:ext cx="972007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 algn="ctr">
              <a:buFont typeface="Arial" panose="020B0604020202020204" pitchFamily="34" charset="0"/>
              <a:buNone/>
            </a:pPr>
            <a:r>
              <a:rPr lang="en-US" sz="3200" b="1" dirty="0"/>
              <a:t>Android Front-end</a:t>
            </a:r>
            <a:endParaRPr lang="en-US" sz="2200" dirty="0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5581DE7-3439-3A46-9D60-C762D19D2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24" y="536716"/>
            <a:ext cx="949229" cy="9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5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Design Architecture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41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2883667"/>
            <a:ext cx="3651250" cy="1350645"/>
          </a:xfrm>
          <a:prstGeom prst="rect">
            <a:avLst/>
          </a:prstGeom>
          <a:solidFill>
            <a:srgbClr val="DE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54757"/>
          <a:stretch>
            <a:fillRect/>
          </a:stretch>
        </p:blipFill>
        <p:spPr>
          <a:xfrm flipV="1">
            <a:off x="566868" y="-26576"/>
            <a:ext cx="6096000" cy="2636520"/>
          </a:xfrm>
          <a:prstGeom prst="rect">
            <a:avLst/>
          </a:prstGeom>
        </p:spPr>
      </p:pic>
      <p:sp>
        <p:nvSpPr>
          <p:cNvPr id="9235" name="文本框 4"/>
          <p:cNvSpPr txBox="1"/>
          <p:nvPr/>
        </p:nvSpPr>
        <p:spPr>
          <a:xfrm flipH="1">
            <a:off x="167602" y="3161404"/>
            <a:ext cx="2906395" cy="829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800" u="sng" dirty="0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宋体" panose="02010600030101010101" pitchFamily="2" charset="-122"/>
              </a:rPr>
              <a:t>AGENDA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13755" y="1205230"/>
            <a:ext cx="5402580" cy="521970"/>
            <a:chOff x="10481" y="1882"/>
            <a:chExt cx="8508" cy="822"/>
          </a:xfrm>
        </p:grpSpPr>
        <p:sp>
          <p:nvSpPr>
            <p:cNvPr id="4" name="TextBox 25"/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1</a:t>
              </a:r>
            </a:p>
          </p:txBody>
        </p:sp>
        <p:sp>
          <p:nvSpPr>
            <p:cNvPr id="5" name="TextBox 25"/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Introduction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D4F51C3A-E778-0D47-A630-CC531A707E6F}"/>
              </a:ext>
            </a:extLst>
          </p:cNvPr>
          <p:cNvGrpSpPr/>
          <p:nvPr/>
        </p:nvGrpSpPr>
        <p:grpSpPr>
          <a:xfrm>
            <a:off x="5913755" y="2275430"/>
            <a:ext cx="5402580" cy="521970"/>
            <a:chOff x="10481" y="1882"/>
            <a:chExt cx="8508" cy="822"/>
          </a:xfrm>
        </p:grpSpPr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6C1B0AEF-C6F0-ED47-ADB1-E97087C11060}"/>
                </a:ext>
              </a:extLst>
            </p:cNvPr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2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9503138-8522-8846-AC02-0F0CA056B18A}"/>
                </a:ext>
              </a:extLst>
            </p:cNvPr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Project Objective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27" name="组合 2">
            <a:extLst>
              <a:ext uri="{FF2B5EF4-FFF2-40B4-BE49-F238E27FC236}">
                <a16:creationId xmlns:a16="http://schemas.microsoft.com/office/drawing/2014/main" id="{7EA4C876-598E-7645-9FB7-70145F84E8B5}"/>
              </a:ext>
            </a:extLst>
          </p:cNvPr>
          <p:cNvGrpSpPr/>
          <p:nvPr/>
        </p:nvGrpSpPr>
        <p:grpSpPr>
          <a:xfrm>
            <a:off x="5913755" y="3347329"/>
            <a:ext cx="5402580" cy="521970"/>
            <a:chOff x="10481" y="1882"/>
            <a:chExt cx="8508" cy="822"/>
          </a:xfrm>
        </p:grpSpPr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48772248-3FE2-7A44-8ADE-6230C6C09E35}"/>
                </a:ext>
              </a:extLst>
            </p:cNvPr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3</a:t>
              </a: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830338E6-85C3-D543-A35E-73AD00990173}"/>
                </a:ext>
              </a:extLst>
            </p:cNvPr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Related Works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30" name="组合 2">
            <a:extLst>
              <a:ext uri="{FF2B5EF4-FFF2-40B4-BE49-F238E27FC236}">
                <a16:creationId xmlns:a16="http://schemas.microsoft.com/office/drawing/2014/main" id="{5B6BA374-F598-2444-8905-F224A1AD40C6}"/>
              </a:ext>
            </a:extLst>
          </p:cNvPr>
          <p:cNvGrpSpPr/>
          <p:nvPr/>
        </p:nvGrpSpPr>
        <p:grpSpPr>
          <a:xfrm>
            <a:off x="5913755" y="4479553"/>
            <a:ext cx="5402580" cy="521970"/>
            <a:chOff x="10481" y="1882"/>
            <a:chExt cx="8508" cy="822"/>
          </a:xfrm>
        </p:grpSpPr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E257E05B-5E3C-C74E-BC6D-CFDB25E878DE}"/>
                </a:ext>
              </a:extLst>
            </p:cNvPr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4</a:t>
              </a:r>
            </a:p>
          </p:txBody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73E97F46-6712-6D49-9733-68C8B095BEDD}"/>
                </a:ext>
              </a:extLst>
            </p:cNvPr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noProof="1">
                  <a:solidFill>
                    <a:srgbClr val="A2846B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Solution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5" grpId="0"/>
      <p:bldP spid="9235" grpId="1"/>
      <p:bldP spid="923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20561"/>
            <a:ext cx="12217400" cy="400296"/>
            <a:chOff x="-41" y="190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093" y="190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Design Architecture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2061-C546-F94D-9537-9CC582C2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4" y="1059484"/>
            <a:ext cx="4721383" cy="4721383"/>
          </a:xfrm>
          <a:prstGeom prst="rect">
            <a:avLst/>
          </a:prstGeom>
        </p:spPr>
      </p:pic>
      <p:sp>
        <p:nvSpPr>
          <p:cNvPr id="27" name="任意多边形 6">
            <a:extLst>
              <a:ext uri="{FF2B5EF4-FFF2-40B4-BE49-F238E27FC236}">
                <a16:creationId xmlns:a16="http://schemas.microsoft.com/office/drawing/2014/main" id="{3FC4B90F-A3BD-1545-B433-BDBE3AFFD8FA}"/>
              </a:ext>
            </a:extLst>
          </p:cNvPr>
          <p:cNvSpPr/>
          <p:nvPr/>
        </p:nvSpPr>
        <p:spPr>
          <a:xfrm flipH="1" flipV="1">
            <a:off x="3095969" y="2129836"/>
            <a:ext cx="2326088" cy="323893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152AA38F-0C40-6E4D-9CA4-27CABB27C144}"/>
              </a:ext>
            </a:extLst>
          </p:cNvPr>
          <p:cNvGrpSpPr/>
          <p:nvPr/>
        </p:nvGrpSpPr>
        <p:grpSpPr>
          <a:xfrm flipH="1">
            <a:off x="5492575" y="1863136"/>
            <a:ext cx="533400" cy="533400"/>
            <a:chOff x="9602" y="1880"/>
            <a:chExt cx="840" cy="840"/>
          </a:xfrm>
        </p:grpSpPr>
        <p:sp>
          <p:nvSpPr>
            <p:cNvPr id="29" name="椭圆 15">
              <a:extLst>
                <a:ext uri="{FF2B5EF4-FFF2-40B4-BE49-F238E27FC236}">
                  <a16:creationId xmlns:a16="http://schemas.microsoft.com/office/drawing/2014/main" id="{3FAAB32C-649F-7049-B70B-C0137EFE808D}"/>
                </a:ext>
              </a:extLst>
            </p:cNvPr>
            <p:cNvSpPr/>
            <p:nvPr/>
          </p:nvSpPr>
          <p:spPr>
            <a:xfrm>
              <a:off x="9764" y="2039"/>
              <a:ext cx="505" cy="505"/>
            </a:xfrm>
            <a:prstGeom prst="ellipse">
              <a:avLst/>
            </a:prstGeom>
            <a:noFill/>
            <a:ln w="31750">
              <a:solidFill>
                <a:srgbClr val="C39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30" name="直接连接符 9">
              <a:extLst>
                <a:ext uri="{FF2B5EF4-FFF2-40B4-BE49-F238E27FC236}">
                  <a16:creationId xmlns:a16="http://schemas.microsoft.com/office/drawing/2014/main" id="{83B5CAD2-70C5-8E40-9F2A-DC0210609633}"/>
                </a:ext>
              </a:extLst>
            </p:cNvPr>
            <p:cNvCxnSpPr/>
            <p:nvPr/>
          </p:nvCxnSpPr>
          <p:spPr>
            <a:xfrm>
              <a:off x="9602" y="2265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2">
              <a:extLst>
                <a:ext uri="{FF2B5EF4-FFF2-40B4-BE49-F238E27FC236}">
                  <a16:creationId xmlns:a16="http://schemas.microsoft.com/office/drawing/2014/main" id="{7D7656F4-C3FE-8E46-8010-DC45C7EE02D8}"/>
                </a:ext>
              </a:extLst>
            </p:cNvPr>
            <p:cNvCxnSpPr/>
            <p:nvPr/>
          </p:nvCxnSpPr>
          <p:spPr>
            <a:xfrm rot="16200000">
              <a:off x="9592" y="2300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 35">
            <a:extLst>
              <a:ext uri="{FF2B5EF4-FFF2-40B4-BE49-F238E27FC236}">
                <a16:creationId xmlns:a16="http://schemas.microsoft.com/office/drawing/2014/main" id="{2C1FA0EA-D338-9A4E-9DCC-5569C22C5026}"/>
              </a:ext>
            </a:extLst>
          </p:cNvPr>
          <p:cNvSpPr/>
          <p:nvPr/>
        </p:nvSpPr>
        <p:spPr>
          <a:xfrm flipH="1" flipV="1">
            <a:off x="3914275" y="3200204"/>
            <a:ext cx="1507781" cy="320674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3" name="任意多边形 36">
            <a:extLst>
              <a:ext uri="{FF2B5EF4-FFF2-40B4-BE49-F238E27FC236}">
                <a16:creationId xmlns:a16="http://schemas.microsoft.com/office/drawing/2014/main" id="{5F3801C0-AD0B-484F-BEFA-74B9CF7BAB89}"/>
              </a:ext>
            </a:extLst>
          </p:cNvPr>
          <p:cNvSpPr/>
          <p:nvPr/>
        </p:nvSpPr>
        <p:spPr>
          <a:xfrm flipH="1" flipV="1">
            <a:off x="4706633" y="4361652"/>
            <a:ext cx="587261" cy="142802"/>
          </a:xfrm>
          <a:custGeom>
            <a:avLst/>
            <a:gdLst>
              <a:gd name="connsiteX0" fmla="*/ 0 w 4047"/>
              <a:gd name="connsiteY0" fmla="*/ 3294 h 3293"/>
              <a:gd name="connsiteX1" fmla="*/ 1542 w 4047"/>
              <a:gd name="connsiteY1" fmla="*/ 17 h 3293"/>
              <a:gd name="connsiteX2" fmla="*/ 4047 w 4047"/>
              <a:gd name="connsiteY2" fmla="*/ 17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" h="3294">
                <a:moveTo>
                  <a:pt x="0" y="3294"/>
                </a:moveTo>
                <a:cubicBezTo>
                  <a:pt x="32" y="3277"/>
                  <a:pt x="1494" y="65"/>
                  <a:pt x="1542" y="17"/>
                </a:cubicBezTo>
                <a:cubicBezTo>
                  <a:pt x="1590" y="-31"/>
                  <a:pt x="4039" y="43"/>
                  <a:pt x="4047" y="17"/>
                </a:cubicBezTo>
              </a:path>
            </a:pathLst>
          </a:custGeom>
          <a:noFill/>
          <a:ln w="6350">
            <a:solidFill>
              <a:srgbClr val="C39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37" name="组合 82">
            <a:extLst>
              <a:ext uri="{FF2B5EF4-FFF2-40B4-BE49-F238E27FC236}">
                <a16:creationId xmlns:a16="http://schemas.microsoft.com/office/drawing/2014/main" id="{4C75F278-2A29-484D-AA23-949630D07BDD}"/>
              </a:ext>
            </a:extLst>
          </p:cNvPr>
          <p:cNvGrpSpPr/>
          <p:nvPr/>
        </p:nvGrpSpPr>
        <p:grpSpPr>
          <a:xfrm flipH="1">
            <a:off x="5506833" y="4237754"/>
            <a:ext cx="533400" cy="533400"/>
            <a:chOff x="9602" y="1880"/>
            <a:chExt cx="840" cy="840"/>
          </a:xfrm>
        </p:grpSpPr>
        <p:sp>
          <p:nvSpPr>
            <p:cNvPr id="38" name="椭圆 88">
              <a:extLst>
                <a:ext uri="{FF2B5EF4-FFF2-40B4-BE49-F238E27FC236}">
                  <a16:creationId xmlns:a16="http://schemas.microsoft.com/office/drawing/2014/main" id="{4CDDC23D-0164-AE41-AA9B-1C7169DC5277}"/>
                </a:ext>
              </a:extLst>
            </p:cNvPr>
            <p:cNvSpPr/>
            <p:nvPr/>
          </p:nvSpPr>
          <p:spPr>
            <a:xfrm>
              <a:off x="9764" y="2039"/>
              <a:ext cx="505" cy="505"/>
            </a:xfrm>
            <a:prstGeom prst="ellipse">
              <a:avLst/>
            </a:prstGeom>
            <a:noFill/>
            <a:ln w="31750">
              <a:solidFill>
                <a:srgbClr val="C39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39" name="直接连接符 89">
              <a:extLst>
                <a:ext uri="{FF2B5EF4-FFF2-40B4-BE49-F238E27FC236}">
                  <a16:creationId xmlns:a16="http://schemas.microsoft.com/office/drawing/2014/main" id="{93E6254C-6BFD-7F46-996C-7A58B543F522}"/>
                </a:ext>
              </a:extLst>
            </p:cNvPr>
            <p:cNvCxnSpPr/>
            <p:nvPr/>
          </p:nvCxnSpPr>
          <p:spPr>
            <a:xfrm>
              <a:off x="9602" y="2265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90">
              <a:extLst>
                <a:ext uri="{FF2B5EF4-FFF2-40B4-BE49-F238E27FC236}">
                  <a16:creationId xmlns:a16="http://schemas.microsoft.com/office/drawing/2014/main" id="{D1D23268-489A-3C46-8640-2A5FC64868BC}"/>
                </a:ext>
              </a:extLst>
            </p:cNvPr>
            <p:cNvCxnSpPr/>
            <p:nvPr/>
          </p:nvCxnSpPr>
          <p:spPr>
            <a:xfrm rot="16200000">
              <a:off x="9592" y="2300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91">
            <a:extLst>
              <a:ext uri="{FF2B5EF4-FFF2-40B4-BE49-F238E27FC236}">
                <a16:creationId xmlns:a16="http://schemas.microsoft.com/office/drawing/2014/main" id="{8A256AD7-F057-E446-A26F-80903654C6A3}"/>
              </a:ext>
            </a:extLst>
          </p:cNvPr>
          <p:cNvGrpSpPr/>
          <p:nvPr/>
        </p:nvGrpSpPr>
        <p:grpSpPr>
          <a:xfrm flipH="1">
            <a:off x="5506833" y="2967950"/>
            <a:ext cx="533400" cy="533400"/>
            <a:chOff x="9602" y="1880"/>
            <a:chExt cx="840" cy="840"/>
          </a:xfrm>
        </p:grpSpPr>
        <p:sp>
          <p:nvSpPr>
            <p:cNvPr id="42" name="椭圆 92">
              <a:extLst>
                <a:ext uri="{FF2B5EF4-FFF2-40B4-BE49-F238E27FC236}">
                  <a16:creationId xmlns:a16="http://schemas.microsoft.com/office/drawing/2014/main" id="{907BB65F-6687-CA4A-AC9B-84EE688ECE8F}"/>
                </a:ext>
              </a:extLst>
            </p:cNvPr>
            <p:cNvSpPr/>
            <p:nvPr/>
          </p:nvSpPr>
          <p:spPr>
            <a:xfrm>
              <a:off x="9764" y="2039"/>
              <a:ext cx="505" cy="505"/>
            </a:xfrm>
            <a:prstGeom prst="ellipse">
              <a:avLst/>
            </a:prstGeom>
            <a:noFill/>
            <a:ln w="31750">
              <a:solidFill>
                <a:srgbClr val="C39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43" name="直接连接符 93">
              <a:extLst>
                <a:ext uri="{FF2B5EF4-FFF2-40B4-BE49-F238E27FC236}">
                  <a16:creationId xmlns:a16="http://schemas.microsoft.com/office/drawing/2014/main" id="{1F827973-FF9A-8E4B-8DAF-8093E6BD46C7}"/>
                </a:ext>
              </a:extLst>
            </p:cNvPr>
            <p:cNvCxnSpPr/>
            <p:nvPr/>
          </p:nvCxnSpPr>
          <p:spPr>
            <a:xfrm>
              <a:off x="9602" y="2265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94">
              <a:extLst>
                <a:ext uri="{FF2B5EF4-FFF2-40B4-BE49-F238E27FC236}">
                  <a16:creationId xmlns:a16="http://schemas.microsoft.com/office/drawing/2014/main" id="{E77A0763-105E-E94C-8F51-4233CE3F662C}"/>
                </a:ext>
              </a:extLst>
            </p:cNvPr>
            <p:cNvCxnSpPr/>
            <p:nvPr/>
          </p:nvCxnSpPr>
          <p:spPr>
            <a:xfrm rot="16200000">
              <a:off x="9592" y="2300"/>
              <a:ext cx="840" cy="0"/>
            </a:xfrm>
            <a:prstGeom prst="line">
              <a:avLst/>
            </a:prstGeom>
            <a:ln w="25400">
              <a:solidFill>
                <a:srgbClr val="C39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22">
            <a:extLst>
              <a:ext uri="{FF2B5EF4-FFF2-40B4-BE49-F238E27FC236}">
                <a16:creationId xmlns:a16="http://schemas.microsoft.com/office/drawing/2014/main" id="{BD4540E6-7937-144B-8DB4-83A372932F55}"/>
              </a:ext>
            </a:extLst>
          </p:cNvPr>
          <p:cNvSpPr txBox="1"/>
          <p:nvPr/>
        </p:nvSpPr>
        <p:spPr>
          <a:xfrm flipH="1">
            <a:off x="6023955" y="1863136"/>
            <a:ext cx="479107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High Level Architecture</a:t>
            </a:r>
          </a:p>
        </p:txBody>
      </p:sp>
      <p:sp>
        <p:nvSpPr>
          <p:cNvPr id="50" name="文本框 22">
            <a:extLst>
              <a:ext uri="{FF2B5EF4-FFF2-40B4-BE49-F238E27FC236}">
                <a16:creationId xmlns:a16="http://schemas.microsoft.com/office/drawing/2014/main" id="{FCED9CCE-D5AC-FF43-B46C-8D0DD7D9CA7D}"/>
              </a:ext>
            </a:extLst>
          </p:cNvPr>
          <p:cNvSpPr txBox="1"/>
          <p:nvPr/>
        </p:nvSpPr>
        <p:spPr>
          <a:xfrm flipH="1">
            <a:off x="6011065" y="2883757"/>
            <a:ext cx="479107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Low Level Architecture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Core (backend)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Android (Frontend)</a:t>
            </a:r>
          </a:p>
        </p:txBody>
      </p:sp>
      <p:sp>
        <p:nvSpPr>
          <p:cNvPr id="51" name="文本框 22">
            <a:extLst>
              <a:ext uri="{FF2B5EF4-FFF2-40B4-BE49-F238E27FC236}">
                <a16:creationId xmlns:a16="http://schemas.microsoft.com/office/drawing/2014/main" id="{E49FA806-D8E5-EA48-804F-4DDB76CC0EAD}"/>
              </a:ext>
            </a:extLst>
          </p:cNvPr>
          <p:cNvSpPr txBox="1"/>
          <p:nvPr/>
        </p:nvSpPr>
        <p:spPr>
          <a:xfrm flipH="1">
            <a:off x="6047218" y="4309168"/>
            <a:ext cx="479107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Deployment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076104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20561"/>
            <a:ext cx="12217400" cy="400296"/>
            <a:chOff x="-41" y="190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093" y="190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Design Architecture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883F393-BE7C-D742-B006-75677521E24E}"/>
              </a:ext>
            </a:extLst>
          </p:cNvPr>
          <p:cNvSpPr/>
          <p:nvPr/>
        </p:nvSpPr>
        <p:spPr>
          <a:xfrm>
            <a:off x="2563608" y="1985628"/>
            <a:ext cx="2526383" cy="3393650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461220-14DC-0545-8DB4-229F46A8752D}"/>
              </a:ext>
            </a:extLst>
          </p:cNvPr>
          <p:cNvSpPr/>
          <p:nvPr/>
        </p:nvSpPr>
        <p:spPr>
          <a:xfrm>
            <a:off x="6003998" y="1985627"/>
            <a:ext cx="6014693" cy="38367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DB6F860-AEA9-8041-9864-507A43925675}"/>
              </a:ext>
            </a:extLst>
          </p:cNvPr>
          <p:cNvSpPr/>
          <p:nvPr/>
        </p:nvSpPr>
        <p:spPr>
          <a:xfrm>
            <a:off x="10039064" y="2843467"/>
            <a:ext cx="1772239" cy="859255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EXPERIMENT RUNNER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11B806F-2783-8E43-8E91-BA861BAE990A}"/>
              </a:ext>
            </a:extLst>
          </p:cNvPr>
          <p:cNvSpPr/>
          <p:nvPr/>
        </p:nvSpPr>
        <p:spPr>
          <a:xfrm>
            <a:off x="7004429" y="3927543"/>
            <a:ext cx="151771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A90E23-2409-C548-A28E-062762B371E8}"/>
              </a:ext>
            </a:extLst>
          </p:cNvPr>
          <p:cNvSpPr/>
          <p:nvPr/>
        </p:nvSpPr>
        <p:spPr>
          <a:xfrm>
            <a:off x="6899741" y="2419260"/>
            <a:ext cx="1772239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TWEET CONTENT FETCHER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8EDD643-7034-6B4B-A94A-9954937170C3}"/>
              </a:ext>
            </a:extLst>
          </p:cNvPr>
          <p:cNvSpPr/>
          <p:nvPr/>
        </p:nvSpPr>
        <p:spPr>
          <a:xfrm>
            <a:off x="6937251" y="3102703"/>
            <a:ext cx="1772239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SET CREATOR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F36EA35-8819-0A48-B8C9-76118E405458}"/>
              </a:ext>
            </a:extLst>
          </p:cNvPr>
          <p:cNvSpPr/>
          <p:nvPr/>
        </p:nvSpPr>
        <p:spPr>
          <a:xfrm>
            <a:off x="10142369" y="3998239"/>
            <a:ext cx="1772239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CLASSIFIER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DDF3172-7B15-AA43-BDEC-E36E6108FC5E}"/>
              </a:ext>
            </a:extLst>
          </p:cNvPr>
          <p:cNvSpPr/>
          <p:nvPr/>
        </p:nvSpPr>
        <p:spPr>
          <a:xfrm>
            <a:off x="6937251" y="4730245"/>
            <a:ext cx="1772239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REPORT GENERATOR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E80F882-2808-4B4F-A474-58C24ED2AE60}"/>
              </a:ext>
            </a:extLst>
          </p:cNvPr>
          <p:cNvSpPr/>
          <p:nvPr/>
        </p:nvSpPr>
        <p:spPr>
          <a:xfrm>
            <a:off x="2897770" y="2353272"/>
            <a:ext cx="1772239" cy="88612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CONTROLLER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B8A00AD-B273-7844-A063-DB9A72125772}"/>
              </a:ext>
            </a:extLst>
          </p:cNvPr>
          <p:cNvSpPr/>
          <p:nvPr/>
        </p:nvSpPr>
        <p:spPr>
          <a:xfrm>
            <a:off x="2617222" y="3690467"/>
            <a:ext cx="1142608" cy="7475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CROWD SOURCING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5B87645-2ED6-DF4B-8C8B-BB286D99E8EF}"/>
              </a:ext>
            </a:extLst>
          </p:cNvPr>
          <p:cNvSpPr/>
          <p:nvPr/>
        </p:nvSpPr>
        <p:spPr>
          <a:xfrm>
            <a:off x="3897839" y="3690467"/>
            <a:ext cx="1047020" cy="7475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STORAGE </a:t>
            </a:r>
          </a:p>
          <a:p>
            <a:pPr algn="ctr"/>
            <a:r>
              <a:rPr lang="en-US" sz="1400" dirty="0"/>
              <a:t>MANAGER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280513-F9D7-C148-8C12-9E4812C1FA4F}"/>
              </a:ext>
            </a:extLst>
          </p:cNvPr>
          <p:cNvSpPr/>
          <p:nvPr/>
        </p:nvSpPr>
        <p:spPr>
          <a:xfrm>
            <a:off x="1159014" y="3085738"/>
            <a:ext cx="1026345" cy="48830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Android App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F18C560-2970-5E46-9703-03F0654AD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38" y="4589089"/>
            <a:ext cx="454401" cy="503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43A75B-E897-BA4A-81A4-52E66C0C5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0" y="2942352"/>
            <a:ext cx="744912" cy="74491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66EF471-754C-7143-BDB0-F77CC91CA634}"/>
              </a:ext>
            </a:extLst>
          </p:cNvPr>
          <p:cNvSpPr txBox="1"/>
          <p:nvPr/>
        </p:nvSpPr>
        <p:spPr>
          <a:xfrm>
            <a:off x="102567" y="3695178"/>
            <a:ext cx="106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05498E-2443-F141-AF68-B45AC36183E4}"/>
              </a:ext>
            </a:extLst>
          </p:cNvPr>
          <p:cNvSpPr txBox="1"/>
          <p:nvPr/>
        </p:nvSpPr>
        <p:spPr>
          <a:xfrm>
            <a:off x="2995752" y="5038868"/>
            <a:ext cx="2052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Amazon RDS MySQL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A7CE5DE1-B7AA-664E-A034-F642198F76A7}"/>
              </a:ext>
            </a:extLst>
          </p:cNvPr>
          <p:cNvCxnSpPr>
            <a:stCxn id="34" idx="3"/>
          </p:cNvCxnSpPr>
          <p:nvPr/>
        </p:nvCxnSpPr>
        <p:spPr>
          <a:xfrm flipH="1">
            <a:off x="8695453" y="3273095"/>
            <a:ext cx="3115850" cy="1561317"/>
          </a:xfrm>
          <a:prstGeom prst="bentConnector3">
            <a:avLst>
              <a:gd name="adj1" fmla="val -40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A68F0C-A177-AA4B-AA48-0FA59E169A51}"/>
              </a:ext>
            </a:extLst>
          </p:cNvPr>
          <p:cNvCxnSpPr/>
          <p:nvPr/>
        </p:nvCxnSpPr>
        <p:spPr>
          <a:xfrm>
            <a:off x="3162998" y="3239393"/>
            <a:ext cx="0" cy="433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0DA3B19-E3B9-C54C-82C0-AB72DB167BDF}"/>
              </a:ext>
            </a:extLst>
          </p:cNvPr>
          <p:cNvCxnSpPr/>
          <p:nvPr/>
        </p:nvCxnSpPr>
        <p:spPr>
          <a:xfrm flipH="1" flipV="1">
            <a:off x="4272215" y="3239394"/>
            <a:ext cx="15709" cy="447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9E18139-8C50-B446-861D-D773AB25044F}"/>
              </a:ext>
            </a:extLst>
          </p:cNvPr>
          <p:cNvCxnSpPr/>
          <p:nvPr/>
        </p:nvCxnSpPr>
        <p:spPr>
          <a:xfrm>
            <a:off x="3758734" y="3872400"/>
            <a:ext cx="139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0654FA-0A64-C04E-92DC-8835E9E0B75B}"/>
              </a:ext>
            </a:extLst>
          </p:cNvPr>
          <p:cNvCxnSpPr/>
          <p:nvPr/>
        </p:nvCxnSpPr>
        <p:spPr>
          <a:xfrm>
            <a:off x="8709490" y="3273094"/>
            <a:ext cx="13295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F19B25-F604-3948-9C99-AFB17E11B450}"/>
              </a:ext>
            </a:extLst>
          </p:cNvPr>
          <p:cNvCxnSpPr/>
          <p:nvPr/>
        </p:nvCxnSpPr>
        <p:spPr>
          <a:xfrm>
            <a:off x="8695453" y="2494676"/>
            <a:ext cx="1343611" cy="447676"/>
          </a:xfrm>
          <a:prstGeom prst="bentConnector3">
            <a:avLst>
              <a:gd name="adj1" fmla="val 57016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094965E-88AE-2D43-BBC5-313200CCFBA1}"/>
              </a:ext>
            </a:extLst>
          </p:cNvPr>
          <p:cNvCxnSpPr/>
          <p:nvPr/>
        </p:nvCxnSpPr>
        <p:spPr>
          <a:xfrm>
            <a:off x="4670009" y="2494676"/>
            <a:ext cx="22297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FC18DA-2789-F249-9C5A-144884CF2EB6}"/>
              </a:ext>
            </a:extLst>
          </p:cNvPr>
          <p:cNvCxnSpPr/>
          <p:nvPr/>
        </p:nvCxnSpPr>
        <p:spPr>
          <a:xfrm>
            <a:off x="4662300" y="2636081"/>
            <a:ext cx="2237441" cy="6033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6C93C4-9E40-5C48-A5BA-73DD18F0F198}"/>
              </a:ext>
            </a:extLst>
          </p:cNvPr>
          <p:cNvCxnSpPr>
            <a:stCxn id="48" idx="3"/>
            <a:endCxn id="35" idx="1"/>
          </p:cNvCxnSpPr>
          <p:nvPr/>
        </p:nvCxnSpPr>
        <p:spPr>
          <a:xfrm>
            <a:off x="4670009" y="2796333"/>
            <a:ext cx="2334420" cy="1366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AD09A74-7773-E94F-A67F-CEF535018EF8}"/>
              </a:ext>
            </a:extLst>
          </p:cNvPr>
          <p:cNvCxnSpPr/>
          <p:nvPr/>
        </p:nvCxnSpPr>
        <p:spPr>
          <a:xfrm rot="10800000" flipV="1">
            <a:off x="4159031" y="4438012"/>
            <a:ext cx="428873" cy="263251"/>
          </a:xfrm>
          <a:prstGeom prst="bentConnector3">
            <a:avLst>
              <a:gd name="adj1" fmla="val 164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9FE353-6DBE-BB49-A132-7D5E40A01FF8}"/>
              </a:ext>
            </a:extLst>
          </p:cNvPr>
          <p:cNvCxnSpPr/>
          <p:nvPr/>
        </p:nvCxnSpPr>
        <p:spPr>
          <a:xfrm>
            <a:off x="2185359" y="3239393"/>
            <a:ext cx="37824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F689CE-6936-0245-ADC3-3DC7D1FAD0D0}"/>
              </a:ext>
            </a:extLst>
          </p:cNvPr>
          <p:cNvCxnSpPr/>
          <p:nvPr/>
        </p:nvCxnSpPr>
        <p:spPr>
          <a:xfrm>
            <a:off x="686959" y="3239393"/>
            <a:ext cx="483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E9E61A5-7069-184C-B607-D58E0CD0DADE}"/>
              </a:ext>
            </a:extLst>
          </p:cNvPr>
          <p:cNvSpPr txBox="1"/>
          <p:nvPr/>
        </p:nvSpPr>
        <p:spPr>
          <a:xfrm>
            <a:off x="8742826" y="1985628"/>
            <a:ext cx="1640022" cy="367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A9D873-1F1F-E948-805E-8AAC0FD7EC8C}"/>
              </a:ext>
            </a:extLst>
          </p:cNvPr>
          <p:cNvSpPr txBox="1"/>
          <p:nvPr/>
        </p:nvSpPr>
        <p:spPr>
          <a:xfrm>
            <a:off x="3331029" y="1985546"/>
            <a:ext cx="1640022" cy="3676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Android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10DB50-6977-A340-9EDB-8B65B78DF513}"/>
              </a:ext>
            </a:extLst>
          </p:cNvPr>
          <p:cNvSpPr txBox="1"/>
          <p:nvPr/>
        </p:nvSpPr>
        <p:spPr>
          <a:xfrm>
            <a:off x="8850744" y="2308135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8FD47C-9A00-A94C-A6CC-83D36DD0D0F8}"/>
              </a:ext>
            </a:extLst>
          </p:cNvPr>
          <p:cNvSpPr txBox="1"/>
          <p:nvPr/>
        </p:nvSpPr>
        <p:spPr>
          <a:xfrm>
            <a:off x="8679080" y="2537297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65532F-0594-8542-8BB7-75CA6CD9A9FC}"/>
              </a:ext>
            </a:extLst>
          </p:cNvPr>
          <p:cNvSpPr txBox="1"/>
          <p:nvPr/>
        </p:nvSpPr>
        <p:spPr>
          <a:xfrm>
            <a:off x="8886125" y="2989632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10CE15-42E2-6C42-8DD5-16E7DF14A14C}"/>
              </a:ext>
            </a:extLst>
          </p:cNvPr>
          <p:cNvSpPr txBox="1"/>
          <p:nvPr/>
        </p:nvSpPr>
        <p:spPr>
          <a:xfrm>
            <a:off x="8867272" y="3283529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40129D-E764-5A48-92C1-1766A0C3AEFC}"/>
              </a:ext>
            </a:extLst>
          </p:cNvPr>
          <p:cNvSpPr txBox="1"/>
          <p:nvPr/>
        </p:nvSpPr>
        <p:spPr>
          <a:xfrm>
            <a:off x="11088866" y="3699404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0DA7D8-0723-F344-BFCA-966913CB8FEE}"/>
              </a:ext>
            </a:extLst>
          </p:cNvPr>
          <p:cNvSpPr txBox="1"/>
          <p:nvPr/>
        </p:nvSpPr>
        <p:spPr>
          <a:xfrm>
            <a:off x="9110034" y="4153995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992C12-7DAB-574B-BEE5-CE6306A08DE9}"/>
              </a:ext>
            </a:extLst>
          </p:cNvPr>
          <p:cNvSpPr txBox="1"/>
          <p:nvPr/>
        </p:nvSpPr>
        <p:spPr>
          <a:xfrm>
            <a:off x="5066325" y="2244953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AC22B8-BAC4-A842-9C31-44F0A1412468}"/>
              </a:ext>
            </a:extLst>
          </p:cNvPr>
          <p:cNvSpPr txBox="1"/>
          <p:nvPr/>
        </p:nvSpPr>
        <p:spPr>
          <a:xfrm>
            <a:off x="5185264" y="2442269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6ED472-1A4F-FD4D-BAEE-3653B917E787}"/>
              </a:ext>
            </a:extLst>
          </p:cNvPr>
          <p:cNvSpPr txBox="1"/>
          <p:nvPr/>
        </p:nvSpPr>
        <p:spPr>
          <a:xfrm rot="905117">
            <a:off x="5525179" y="2767490"/>
            <a:ext cx="1081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A870CC-5A02-A34B-867D-7584CACC87AD}"/>
              </a:ext>
            </a:extLst>
          </p:cNvPr>
          <p:cNvSpPr txBox="1"/>
          <p:nvPr/>
        </p:nvSpPr>
        <p:spPr>
          <a:xfrm rot="905117">
            <a:off x="5479691" y="2982659"/>
            <a:ext cx="1081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EBB3152-DD28-344F-9BDE-BD9F648944E2}"/>
              </a:ext>
            </a:extLst>
          </p:cNvPr>
          <p:cNvSpPr txBox="1"/>
          <p:nvPr/>
        </p:nvSpPr>
        <p:spPr>
          <a:xfrm rot="1543077">
            <a:off x="5524888" y="3233954"/>
            <a:ext cx="1081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8ED480-3F44-764E-BF92-BF044A411226}"/>
              </a:ext>
            </a:extLst>
          </p:cNvPr>
          <p:cNvSpPr txBox="1"/>
          <p:nvPr/>
        </p:nvSpPr>
        <p:spPr>
          <a:xfrm rot="1543077">
            <a:off x="5388886" y="3453190"/>
            <a:ext cx="1081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Prediction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9829669-D00B-CC4D-A3C1-1515C09ACFF7}"/>
              </a:ext>
            </a:extLst>
          </p:cNvPr>
          <p:cNvSpPr txBox="1"/>
          <p:nvPr/>
        </p:nvSpPr>
        <p:spPr>
          <a:xfrm>
            <a:off x="2488702" y="3340695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Record poll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87A4FB-C439-4F45-93E8-34E68776B251}"/>
              </a:ext>
            </a:extLst>
          </p:cNvPr>
          <p:cNvSpPr txBox="1"/>
          <p:nvPr/>
        </p:nvSpPr>
        <p:spPr>
          <a:xfrm>
            <a:off x="4328252" y="3399033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Show poll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3EFA339-6A12-464F-9CD8-59A3BEFF2E5A}"/>
              </a:ext>
            </a:extLst>
          </p:cNvPr>
          <p:cNvSpPr txBox="1"/>
          <p:nvPr/>
        </p:nvSpPr>
        <p:spPr>
          <a:xfrm>
            <a:off x="703869" y="2814107"/>
            <a:ext cx="56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</a:t>
            </a:r>
          </a:p>
          <a:p>
            <a:r>
              <a:rPr lang="en-US" sz="1000" dirty="0"/>
              <a:t>URLs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7039CA-DDF4-7F4D-AA4B-3B9065BA0DC8}"/>
              </a:ext>
            </a:extLst>
          </p:cNvPr>
          <p:cNvSpPr txBox="1"/>
          <p:nvPr/>
        </p:nvSpPr>
        <p:spPr>
          <a:xfrm>
            <a:off x="1517923" y="3629479"/>
            <a:ext cx="941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00" dirty="0"/>
              <a:t>Prediction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 dirty="0"/>
              <a:t>Tweet Details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 dirty="0"/>
              <a:t>Crowd Sourcing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95646B-E29D-8D4B-98ED-19CDC3DBBA0C}"/>
              </a:ext>
            </a:extLst>
          </p:cNvPr>
          <p:cNvSpPr txBox="1"/>
          <p:nvPr/>
        </p:nvSpPr>
        <p:spPr>
          <a:xfrm>
            <a:off x="3418302" y="3353820"/>
            <a:ext cx="772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User Guess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C2144D-7B14-614A-99F2-4BF35707D8E5}"/>
              </a:ext>
            </a:extLst>
          </p:cNvPr>
          <p:cNvSpPr txBox="1"/>
          <p:nvPr/>
        </p:nvSpPr>
        <p:spPr>
          <a:xfrm>
            <a:off x="9437691" y="4503348"/>
            <a:ext cx="1553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 Results</a:t>
            </a:r>
          </a:p>
        </p:txBody>
      </p:sp>
      <p:pic>
        <p:nvPicPr>
          <p:cNvPr id="98" name="Picture 12" descr="mage result for pdf symbol">
            <a:extLst>
              <a:ext uri="{FF2B5EF4-FFF2-40B4-BE49-F238E27FC236}">
                <a16:creationId xmlns:a16="http://schemas.microsoft.com/office/drawing/2014/main" id="{1A7A7B72-3D93-474D-AC79-F77376B7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06" y="4905137"/>
            <a:ext cx="446162" cy="5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7EDCF586-4374-9D45-B4C0-83183C329F0C}"/>
              </a:ext>
            </a:extLst>
          </p:cNvPr>
          <p:cNvCxnSpPr>
            <a:cxnSpLocks/>
            <a:endCxn id="53" idx="3"/>
          </p:cNvCxnSpPr>
          <p:nvPr/>
        </p:nvCxnSpPr>
        <p:spPr>
          <a:xfrm rot="10800000">
            <a:off x="4944859" y="4064239"/>
            <a:ext cx="1992392" cy="9016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4C0E236-43CC-CB4B-AE66-EC90C9CCB0DC}"/>
              </a:ext>
            </a:extLst>
          </p:cNvPr>
          <p:cNvCxnSpPr/>
          <p:nvPr/>
        </p:nvCxnSpPr>
        <p:spPr>
          <a:xfrm>
            <a:off x="10925183" y="3702721"/>
            <a:ext cx="0" cy="28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FFB6C5C-4F88-8849-8E51-D2EA317B4EEF}"/>
              </a:ext>
            </a:extLst>
          </p:cNvPr>
          <p:cNvCxnSpPr/>
          <p:nvPr/>
        </p:nvCxnSpPr>
        <p:spPr>
          <a:xfrm flipH="1">
            <a:off x="8522144" y="4163213"/>
            <a:ext cx="16202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25">
            <a:extLst>
              <a:ext uri="{FF2B5EF4-FFF2-40B4-BE49-F238E27FC236}">
                <a16:creationId xmlns:a16="http://schemas.microsoft.com/office/drawing/2014/main" id="{793106E5-F917-9340-A5A3-1AB4B7BC9CA4}"/>
              </a:ext>
            </a:extLst>
          </p:cNvPr>
          <p:cNvSpPr txBox="1"/>
          <p:nvPr/>
        </p:nvSpPr>
        <p:spPr>
          <a:xfrm>
            <a:off x="675986" y="781186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High Level Architecture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104" name="Picture 10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BBD8C04-0C49-ED48-B3D8-D41A85B1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49" y="2244953"/>
            <a:ext cx="703832" cy="7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1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/>
      <p:bldP spid="96" grpId="0"/>
      <p:bldP spid="97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20561"/>
            <a:ext cx="12217400" cy="400296"/>
            <a:chOff x="-41" y="190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093" y="190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Design Architecture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25">
            <a:extLst>
              <a:ext uri="{FF2B5EF4-FFF2-40B4-BE49-F238E27FC236}">
                <a16:creationId xmlns:a16="http://schemas.microsoft.com/office/drawing/2014/main" id="{793106E5-F917-9340-A5A3-1AB4B7BC9CA4}"/>
              </a:ext>
            </a:extLst>
          </p:cNvPr>
          <p:cNvSpPr txBox="1"/>
          <p:nvPr/>
        </p:nvSpPr>
        <p:spPr>
          <a:xfrm>
            <a:off x="675986" y="781186"/>
            <a:ext cx="827002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Low Level Architecture – Core (Backend)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FD80D75-D6DA-484B-9030-0DD3CB24E8B2}"/>
              </a:ext>
            </a:extLst>
          </p:cNvPr>
          <p:cNvSpPr/>
          <p:nvPr/>
        </p:nvSpPr>
        <p:spPr>
          <a:xfrm>
            <a:off x="1754432" y="1770909"/>
            <a:ext cx="2422689" cy="306371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31D34B8-A8B6-BB4E-BC0E-DF08A317C90A}"/>
              </a:ext>
            </a:extLst>
          </p:cNvPr>
          <p:cNvSpPr/>
          <p:nvPr/>
        </p:nvSpPr>
        <p:spPr>
          <a:xfrm>
            <a:off x="4714253" y="2091420"/>
            <a:ext cx="1772239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EXPERIMENT ORCHESTRATOR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939A24D-8B19-CF46-96D1-2B89A9DAD2FA}"/>
              </a:ext>
            </a:extLst>
          </p:cNvPr>
          <p:cNvSpPr/>
          <p:nvPr/>
        </p:nvSpPr>
        <p:spPr>
          <a:xfrm>
            <a:off x="4447883" y="2991679"/>
            <a:ext cx="1567466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TWEET CONTENT FETCHER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EA0D511-F4B5-4649-AB75-E8F80554BB8D}"/>
              </a:ext>
            </a:extLst>
          </p:cNvPr>
          <p:cNvSpPr/>
          <p:nvPr/>
        </p:nvSpPr>
        <p:spPr>
          <a:xfrm>
            <a:off x="6486492" y="2991678"/>
            <a:ext cx="1462726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SET</a:t>
            </a:r>
          </a:p>
          <a:p>
            <a:pPr algn="ctr"/>
            <a:r>
              <a:rPr lang="en-US" sz="1400" dirty="0"/>
              <a:t>CREATOR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82FB7F6-72A8-6B4B-A7E4-E0891E1A507D}"/>
              </a:ext>
            </a:extLst>
          </p:cNvPr>
          <p:cNvSpPr/>
          <p:nvPr/>
        </p:nvSpPr>
        <p:spPr>
          <a:xfrm>
            <a:off x="8646609" y="1747436"/>
            <a:ext cx="1787558" cy="1852273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634E5EA3-3DF7-C340-951D-C69D9B51EA08}"/>
              </a:ext>
            </a:extLst>
          </p:cNvPr>
          <p:cNvSpPr/>
          <p:nvPr/>
        </p:nvSpPr>
        <p:spPr>
          <a:xfrm>
            <a:off x="8815113" y="2116493"/>
            <a:ext cx="14328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J48 EVALUATION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81361C2-4403-0B4D-894F-F2F0D81B16C2}"/>
              </a:ext>
            </a:extLst>
          </p:cNvPr>
          <p:cNvSpPr/>
          <p:nvPr/>
        </p:nvSpPr>
        <p:spPr>
          <a:xfrm>
            <a:off x="8830482" y="2787555"/>
            <a:ext cx="1435132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SVM EVALUATION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88A295C-25BF-EA4D-A807-62CA5E8D42CB}"/>
              </a:ext>
            </a:extLst>
          </p:cNvPr>
          <p:cNvSpPr/>
          <p:nvPr/>
        </p:nvSpPr>
        <p:spPr>
          <a:xfrm>
            <a:off x="4373319" y="4450949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LABEL UPDATER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E4E1912-8DB8-4E49-91D5-43E428655A90}"/>
              </a:ext>
            </a:extLst>
          </p:cNvPr>
          <p:cNvSpPr/>
          <p:nvPr/>
        </p:nvSpPr>
        <p:spPr>
          <a:xfrm>
            <a:off x="9251788" y="4478380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FEATURE </a:t>
            </a:r>
          </a:p>
          <a:p>
            <a:pPr algn="ctr"/>
            <a:r>
              <a:rPr lang="en-US" sz="1400" dirty="0"/>
              <a:t>UPDATER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8F07F01A-5EF6-8E4C-8E2D-97D9C6B506DF}"/>
              </a:ext>
            </a:extLst>
          </p:cNvPr>
          <p:cNvSpPr/>
          <p:nvPr/>
        </p:nvSpPr>
        <p:spPr>
          <a:xfrm>
            <a:off x="7506160" y="4450949"/>
            <a:ext cx="1551790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SENTIMENT SCORE UPDATER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AF64AD1-440F-F948-A507-D5985FF51B5C}"/>
              </a:ext>
            </a:extLst>
          </p:cNvPr>
          <p:cNvSpPr/>
          <p:nvPr/>
        </p:nvSpPr>
        <p:spPr>
          <a:xfrm>
            <a:off x="5925599" y="4460756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CONTENT UPDATER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525A4FF-4FD2-8844-9A43-C72CDF911CDE}"/>
              </a:ext>
            </a:extLst>
          </p:cNvPr>
          <p:cNvSpPr/>
          <p:nvPr/>
        </p:nvSpPr>
        <p:spPr>
          <a:xfrm>
            <a:off x="1523441" y="5918241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REPORT GENERATOR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09EC9DAE-F54F-C242-90FD-F81A02B81CE9}"/>
              </a:ext>
            </a:extLst>
          </p:cNvPr>
          <p:cNvSpPr/>
          <p:nvPr/>
        </p:nvSpPr>
        <p:spPr>
          <a:xfrm>
            <a:off x="2500526" y="5200206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J48 MODEL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C1614F90-6E7A-C54E-B0BE-CB79CDF40BC5}"/>
              </a:ext>
            </a:extLst>
          </p:cNvPr>
          <p:cNvSpPr/>
          <p:nvPr/>
        </p:nvSpPr>
        <p:spPr>
          <a:xfrm>
            <a:off x="3187798" y="5810294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SVM MODEL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0233ED22-EF2D-A142-A1B2-408EB335454F}"/>
              </a:ext>
            </a:extLst>
          </p:cNvPr>
          <p:cNvSpPr/>
          <p:nvPr/>
        </p:nvSpPr>
        <p:spPr>
          <a:xfrm>
            <a:off x="1970108" y="2218081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ORCHESTRATE EXPERIMENT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0AD02ED-4018-A94B-9354-F2CFD3E9E52C}"/>
              </a:ext>
            </a:extLst>
          </p:cNvPr>
          <p:cNvSpPr/>
          <p:nvPr/>
        </p:nvSpPr>
        <p:spPr>
          <a:xfrm>
            <a:off x="1979192" y="2975188"/>
            <a:ext cx="1952527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SERIALIZE MODEL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76F1901D-A41D-C141-942F-EE97CEDBAA08}"/>
              </a:ext>
            </a:extLst>
          </p:cNvPr>
          <p:cNvSpPr/>
          <p:nvPr/>
        </p:nvSpPr>
        <p:spPr>
          <a:xfrm>
            <a:off x="2019711" y="3747220"/>
            <a:ext cx="1966077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GENERATE REPORT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082EA37-5C1B-B74A-9051-F50058C8D0B5}"/>
              </a:ext>
            </a:extLst>
          </p:cNvPr>
          <p:cNvSpPr txBox="1"/>
          <p:nvPr/>
        </p:nvSpPr>
        <p:spPr>
          <a:xfrm>
            <a:off x="1947094" y="1851218"/>
            <a:ext cx="199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EXPERIMENT RUNNER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0E9C377-3D40-044A-9236-788F513781A3}"/>
              </a:ext>
            </a:extLst>
          </p:cNvPr>
          <p:cNvCxnSpPr>
            <a:endCxn id="61" idx="1"/>
          </p:cNvCxnSpPr>
          <p:nvPr/>
        </p:nvCxnSpPr>
        <p:spPr>
          <a:xfrm>
            <a:off x="3913171" y="2323346"/>
            <a:ext cx="801082" cy="37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2B46075-CF12-944E-AB10-FEF135AED839}"/>
              </a:ext>
            </a:extLst>
          </p:cNvPr>
          <p:cNvCxnSpPr/>
          <p:nvPr/>
        </p:nvCxnSpPr>
        <p:spPr>
          <a:xfrm>
            <a:off x="5051360" y="2574543"/>
            <a:ext cx="0" cy="426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3B887AA-CB83-1749-B612-E1C68B881CD3}"/>
              </a:ext>
            </a:extLst>
          </p:cNvPr>
          <p:cNvCxnSpPr>
            <a:stCxn id="74" idx="3"/>
            <a:endCxn id="93" idx="1"/>
          </p:cNvCxnSpPr>
          <p:nvPr/>
        </p:nvCxnSpPr>
        <p:spPr>
          <a:xfrm flipV="1">
            <a:off x="6015349" y="3227349"/>
            <a:ext cx="47114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718054B-0AEC-424B-90C3-72D2336D7255}"/>
              </a:ext>
            </a:extLst>
          </p:cNvPr>
          <p:cNvSpPr txBox="1"/>
          <p:nvPr/>
        </p:nvSpPr>
        <p:spPr>
          <a:xfrm>
            <a:off x="8478042" y="1747436"/>
            <a:ext cx="199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WEKA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675A06A-4ACC-5940-A663-0BE28D6F1C23}"/>
              </a:ext>
            </a:extLst>
          </p:cNvPr>
          <p:cNvCxnSpPr/>
          <p:nvPr/>
        </p:nvCxnSpPr>
        <p:spPr>
          <a:xfrm>
            <a:off x="7920430" y="3151926"/>
            <a:ext cx="741499" cy="9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8EEA7E2-C710-624F-B6DA-97B1E46B0ED9}"/>
              </a:ext>
            </a:extLst>
          </p:cNvPr>
          <p:cNvCxnSpPr/>
          <p:nvPr/>
        </p:nvCxnSpPr>
        <p:spPr>
          <a:xfrm flipH="1">
            <a:off x="4825568" y="3446529"/>
            <a:ext cx="1806354" cy="9642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1467F64-689D-4C42-9003-68441E7E2BC5}"/>
              </a:ext>
            </a:extLst>
          </p:cNvPr>
          <p:cNvCxnSpPr>
            <a:endCxn id="110" idx="0"/>
          </p:cNvCxnSpPr>
          <p:nvPr/>
        </p:nvCxnSpPr>
        <p:spPr>
          <a:xfrm flipH="1">
            <a:off x="6631922" y="3463019"/>
            <a:ext cx="354387" cy="9977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0ABC77E-8E39-F546-985E-B0C6E24F945B}"/>
              </a:ext>
            </a:extLst>
          </p:cNvPr>
          <p:cNvCxnSpPr>
            <a:stCxn id="93" idx="2"/>
            <a:endCxn id="109" idx="0"/>
          </p:cNvCxnSpPr>
          <p:nvPr/>
        </p:nvCxnSpPr>
        <p:spPr>
          <a:xfrm>
            <a:off x="7217855" y="3463019"/>
            <a:ext cx="1064200" cy="9879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2DEA794-EA61-D644-A973-D3F29B883232}"/>
              </a:ext>
            </a:extLst>
          </p:cNvPr>
          <p:cNvCxnSpPr>
            <a:endCxn id="108" idx="0"/>
          </p:cNvCxnSpPr>
          <p:nvPr/>
        </p:nvCxnSpPr>
        <p:spPr>
          <a:xfrm>
            <a:off x="7909428" y="3416726"/>
            <a:ext cx="2048683" cy="1061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ED9D904-F205-D646-946B-8B50AEB37DBB}"/>
              </a:ext>
            </a:extLst>
          </p:cNvPr>
          <p:cNvCxnSpPr/>
          <p:nvPr/>
        </p:nvCxnSpPr>
        <p:spPr>
          <a:xfrm flipH="1">
            <a:off x="2800808" y="2697214"/>
            <a:ext cx="8543" cy="294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6268F11-BC38-F24D-8493-36859DC06EAE}"/>
              </a:ext>
            </a:extLst>
          </p:cNvPr>
          <p:cNvCxnSpPr/>
          <p:nvPr/>
        </p:nvCxnSpPr>
        <p:spPr>
          <a:xfrm flipH="1">
            <a:off x="2792265" y="3452477"/>
            <a:ext cx="8543" cy="294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5AE6685-1211-BB43-96FA-9D3438B327E1}"/>
              </a:ext>
            </a:extLst>
          </p:cNvPr>
          <p:cNvCxnSpPr>
            <a:cxnSpLocks/>
            <a:endCxn id="111" idx="0"/>
          </p:cNvCxnSpPr>
          <p:nvPr/>
        </p:nvCxnSpPr>
        <p:spPr>
          <a:xfrm flipH="1">
            <a:off x="2229764" y="4176681"/>
            <a:ext cx="2677" cy="1741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1AE4BEFC-1074-9449-B424-CC594B8706AD}"/>
              </a:ext>
            </a:extLst>
          </p:cNvPr>
          <p:cNvCxnSpPr>
            <a:stCxn id="60" idx="3"/>
          </p:cNvCxnSpPr>
          <p:nvPr/>
        </p:nvCxnSpPr>
        <p:spPr>
          <a:xfrm flipH="1">
            <a:off x="3165362" y="3302765"/>
            <a:ext cx="1011759" cy="1897440"/>
          </a:xfrm>
          <a:prstGeom prst="bentConnector4">
            <a:avLst>
              <a:gd name="adj1" fmla="val -7686"/>
              <a:gd name="adj2" fmla="val 903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B1FD33A-3560-6C49-9B2B-DF8BFC029D6A}"/>
              </a:ext>
            </a:extLst>
          </p:cNvPr>
          <p:cNvCxnSpPr>
            <a:stCxn id="60" idx="3"/>
          </p:cNvCxnSpPr>
          <p:nvPr/>
        </p:nvCxnSpPr>
        <p:spPr>
          <a:xfrm flipH="1" flipV="1">
            <a:off x="3954109" y="3302764"/>
            <a:ext cx="2230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CD1D6DC-032B-EE44-96CD-98EEB964FB48}"/>
              </a:ext>
            </a:extLst>
          </p:cNvPr>
          <p:cNvCxnSpPr/>
          <p:nvPr/>
        </p:nvCxnSpPr>
        <p:spPr>
          <a:xfrm>
            <a:off x="3954109" y="3084848"/>
            <a:ext cx="3596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A6222282-C3BD-E948-885E-05693648044B}"/>
              </a:ext>
            </a:extLst>
          </p:cNvPr>
          <p:cNvCxnSpPr/>
          <p:nvPr/>
        </p:nvCxnSpPr>
        <p:spPr>
          <a:xfrm rot="5400000">
            <a:off x="2950989" y="4447571"/>
            <a:ext cx="2725446" cy="127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ADD4872F-4171-6441-90FC-29DEADB29085}"/>
              </a:ext>
            </a:extLst>
          </p:cNvPr>
          <p:cNvSpPr txBox="1"/>
          <p:nvPr/>
        </p:nvSpPr>
        <p:spPr>
          <a:xfrm>
            <a:off x="4095617" y="2056871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ID’s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F94138-5B83-304A-90A9-409812F66D51}"/>
              </a:ext>
            </a:extLst>
          </p:cNvPr>
          <p:cNvSpPr txBox="1"/>
          <p:nvPr/>
        </p:nvSpPr>
        <p:spPr>
          <a:xfrm>
            <a:off x="7915310" y="2853481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6D91871-D4C4-1343-B099-4460C451008E}"/>
              </a:ext>
            </a:extLst>
          </p:cNvPr>
          <p:cNvSpPr txBox="1"/>
          <p:nvPr/>
        </p:nvSpPr>
        <p:spPr>
          <a:xfrm>
            <a:off x="5096110" y="2650424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ID’s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4AA85F-9C76-2841-AC24-95B420F1B3E3}"/>
              </a:ext>
            </a:extLst>
          </p:cNvPr>
          <p:cNvSpPr txBox="1"/>
          <p:nvPr/>
        </p:nvSpPr>
        <p:spPr>
          <a:xfrm>
            <a:off x="5998036" y="2719529"/>
            <a:ext cx="926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Tweet </a:t>
            </a:r>
          </a:p>
          <a:p>
            <a:r>
              <a:rPr lang="en-US" sz="1000" dirty="0"/>
              <a:t>JSON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244B172-09CD-0842-855E-9B1ADA80A9FA}"/>
              </a:ext>
            </a:extLst>
          </p:cNvPr>
          <p:cNvSpPr txBox="1"/>
          <p:nvPr/>
        </p:nvSpPr>
        <p:spPr>
          <a:xfrm rot="20129736">
            <a:off x="5228376" y="3559088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8D32312-7C64-9C46-B107-9F1C28FF3347}"/>
              </a:ext>
            </a:extLst>
          </p:cNvPr>
          <p:cNvSpPr txBox="1"/>
          <p:nvPr/>
        </p:nvSpPr>
        <p:spPr>
          <a:xfrm rot="17463321">
            <a:off x="6214516" y="3554320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E6A10FE-9C49-9D41-90E1-E8E83BD02E02}"/>
              </a:ext>
            </a:extLst>
          </p:cNvPr>
          <p:cNvSpPr txBox="1"/>
          <p:nvPr/>
        </p:nvSpPr>
        <p:spPr>
          <a:xfrm rot="2598418">
            <a:off x="7367724" y="3769265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50600BF-69D2-AC43-A1AC-3B1868554DE9}"/>
              </a:ext>
            </a:extLst>
          </p:cNvPr>
          <p:cNvSpPr txBox="1"/>
          <p:nvPr/>
        </p:nvSpPr>
        <p:spPr>
          <a:xfrm rot="1763519">
            <a:off x="8624641" y="3752361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JSON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48C2950-6460-EB47-B6B7-6E9E5169B93C}"/>
              </a:ext>
            </a:extLst>
          </p:cNvPr>
          <p:cNvSpPr txBox="1"/>
          <p:nvPr/>
        </p:nvSpPr>
        <p:spPr>
          <a:xfrm>
            <a:off x="2268009" y="4307798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and Generate PDF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B8430E3-B08A-E64D-9990-A97C82D9AC4E}"/>
              </a:ext>
            </a:extLst>
          </p:cNvPr>
          <p:cNvSpPr txBox="1"/>
          <p:nvPr/>
        </p:nvSpPr>
        <p:spPr>
          <a:xfrm>
            <a:off x="3247301" y="4802819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Generate J48 model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2446DA8-55B6-9643-BFDB-61C388EDD22E}"/>
              </a:ext>
            </a:extLst>
          </p:cNvPr>
          <p:cNvSpPr txBox="1"/>
          <p:nvPr/>
        </p:nvSpPr>
        <p:spPr>
          <a:xfrm>
            <a:off x="4274001" y="5090409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Generate SVM model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EAB99EB-A816-D447-972C-F135C4B409D3}"/>
              </a:ext>
            </a:extLst>
          </p:cNvPr>
          <p:cNvSpPr txBox="1"/>
          <p:nvPr/>
        </p:nvSpPr>
        <p:spPr>
          <a:xfrm>
            <a:off x="2956985" y="2709194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DE8CAD1-487B-9447-8B59-747C334FFA6E}"/>
              </a:ext>
            </a:extLst>
          </p:cNvPr>
          <p:cNvSpPr txBox="1"/>
          <p:nvPr/>
        </p:nvSpPr>
        <p:spPr>
          <a:xfrm>
            <a:off x="2929150" y="3454212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F043DAA-60E9-A547-A7BA-4040BFE4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54" y="5610507"/>
            <a:ext cx="1268489" cy="539159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D02A4AF5-0220-F645-B562-9AD252BE625E}"/>
              </a:ext>
            </a:extLst>
          </p:cNvPr>
          <p:cNvSpPr txBox="1"/>
          <p:nvPr/>
        </p:nvSpPr>
        <p:spPr>
          <a:xfrm>
            <a:off x="8374902" y="5217104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Sentiment score</a:t>
            </a:r>
          </a:p>
          <a:p>
            <a:r>
              <a:rPr lang="en-US" sz="1000" dirty="0"/>
              <a:t>-1 +1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5B9019-F0ED-6649-B33A-D74180D8D1CA}"/>
              </a:ext>
            </a:extLst>
          </p:cNvPr>
          <p:cNvSpPr txBox="1"/>
          <p:nvPr/>
        </p:nvSpPr>
        <p:spPr>
          <a:xfrm>
            <a:off x="7321948" y="5257946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body text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21E9BF9-9732-8B47-8498-C3EABD63A87A}"/>
              </a:ext>
            </a:extLst>
          </p:cNvPr>
          <p:cNvSpPr txBox="1"/>
          <p:nvPr/>
        </p:nvSpPr>
        <p:spPr>
          <a:xfrm>
            <a:off x="3985788" y="2366955"/>
            <a:ext cx="879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Model, </a:t>
            </a:r>
          </a:p>
          <a:p>
            <a:r>
              <a:rPr lang="en-US" sz="1000" dirty="0"/>
              <a:t>Evaluations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358EFDD-C010-544B-B11C-C8B9F2003478}"/>
              </a:ext>
            </a:extLst>
          </p:cNvPr>
          <p:cNvCxnSpPr>
            <a:endCxn id="61" idx="3"/>
          </p:cNvCxnSpPr>
          <p:nvPr/>
        </p:nvCxnSpPr>
        <p:spPr>
          <a:xfrm flipH="1" flipV="1">
            <a:off x="6486492" y="2327091"/>
            <a:ext cx="2175437" cy="12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F6043FB-1457-1A43-ACB5-4A76879C7D12}"/>
              </a:ext>
            </a:extLst>
          </p:cNvPr>
          <p:cNvSpPr txBox="1"/>
          <p:nvPr/>
        </p:nvSpPr>
        <p:spPr>
          <a:xfrm>
            <a:off x="7131470" y="1843526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Model, Evaluations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549462A-D81E-C442-9D4A-D0CAF8AB23BD}"/>
              </a:ext>
            </a:extLst>
          </p:cNvPr>
          <p:cNvCxnSpPr>
            <a:endCxn id="156" idx="0"/>
          </p:cNvCxnSpPr>
          <p:nvPr/>
        </p:nvCxnSpPr>
        <p:spPr>
          <a:xfrm flipH="1">
            <a:off x="8384199" y="4949721"/>
            <a:ext cx="6999" cy="6607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12425320-6EF7-7D45-986F-CEDF989ED2E4}"/>
              </a:ext>
            </a:extLst>
          </p:cNvPr>
          <p:cNvSpPr txBox="1"/>
          <p:nvPr/>
        </p:nvSpPr>
        <p:spPr>
          <a:xfrm rot="20129736">
            <a:off x="5373807" y="3814048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Updated </a:t>
            </a:r>
            <a:r>
              <a:rPr lang="en-US" sz="1000" dirty="0" err="1"/>
              <a:t>Featurevector</a:t>
            </a:r>
            <a:endParaRPr 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63A0162-344A-D54B-84AE-9C32F80AC490}"/>
              </a:ext>
            </a:extLst>
          </p:cNvPr>
          <p:cNvSpPr txBox="1"/>
          <p:nvPr/>
        </p:nvSpPr>
        <p:spPr>
          <a:xfrm rot="17223153">
            <a:off x="6497081" y="3627877"/>
            <a:ext cx="102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Updated </a:t>
            </a:r>
            <a:r>
              <a:rPr lang="en-US" sz="1000" dirty="0" err="1"/>
              <a:t>Featurevector</a:t>
            </a:r>
            <a:endParaRPr lang="en-US" sz="1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6FE24E-EC4F-6D41-9AFF-1CFFB865CBAF}"/>
              </a:ext>
            </a:extLst>
          </p:cNvPr>
          <p:cNvSpPr txBox="1"/>
          <p:nvPr/>
        </p:nvSpPr>
        <p:spPr>
          <a:xfrm rot="2592620">
            <a:off x="7184888" y="3945999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Updated </a:t>
            </a:r>
            <a:r>
              <a:rPr lang="en-US" sz="1000" dirty="0" err="1"/>
              <a:t>Featurevector</a:t>
            </a:r>
            <a:endParaRPr lang="en-US" sz="10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DC869F7-C434-B446-A7B3-7E2E47DB9CCE}"/>
              </a:ext>
            </a:extLst>
          </p:cNvPr>
          <p:cNvSpPr txBox="1"/>
          <p:nvPr/>
        </p:nvSpPr>
        <p:spPr>
          <a:xfrm rot="1633974">
            <a:off x="8236710" y="3881532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Updated </a:t>
            </a:r>
            <a:r>
              <a:rPr lang="en-US" sz="1000" dirty="0" err="1"/>
              <a:t>Featurevector</a:t>
            </a:r>
            <a:endParaRPr lang="en-US" sz="1000" dirty="0"/>
          </a:p>
        </p:txBody>
      </p:sp>
      <p:pic>
        <p:nvPicPr>
          <p:cNvPr id="167" name="Picture 12" descr="mage result for pdf symbol">
            <a:extLst>
              <a:ext uri="{FF2B5EF4-FFF2-40B4-BE49-F238E27FC236}">
                <a16:creationId xmlns:a16="http://schemas.microsoft.com/office/drawing/2014/main" id="{0B70DD34-5555-6644-BB7F-612FA139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60" y="5320554"/>
            <a:ext cx="446162" cy="5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75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0" grpId="0" animBg="1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7" grpId="0"/>
      <p:bldP spid="158" grpId="0"/>
      <p:bldP spid="159" grpId="0"/>
      <p:bldP spid="161" grpId="0"/>
      <p:bldP spid="163" grpId="0"/>
      <p:bldP spid="164" grpId="0"/>
      <p:bldP spid="165" grpId="0"/>
      <p:bldP spid="1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20561"/>
            <a:ext cx="12217400" cy="400296"/>
            <a:chOff x="-41" y="190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093" y="190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Design Architecture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25">
            <a:extLst>
              <a:ext uri="{FF2B5EF4-FFF2-40B4-BE49-F238E27FC236}">
                <a16:creationId xmlns:a16="http://schemas.microsoft.com/office/drawing/2014/main" id="{793106E5-F917-9340-A5A3-1AB4B7BC9CA4}"/>
              </a:ext>
            </a:extLst>
          </p:cNvPr>
          <p:cNvSpPr txBox="1"/>
          <p:nvPr/>
        </p:nvSpPr>
        <p:spPr>
          <a:xfrm>
            <a:off x="675986" y="781186"/>
            <a:ext cx="827002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Low Level Architecture – Android (Frontend)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C2F6081-6CCC-7C49-9B64-92B067F4A47F}"/>
              </a:ext>
            </a:extLst>
          </p:cNvPr>
          <p:cNvSpPr/>
          <p:nvPr/>
        </p:nvSpPr>
        <p:spPr>
          <a:xfrm>
            <a:off x="4402317" y="2215306"/>
            <a:ext cx="2479250" cy="353505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E15B10-806A-D24F-8805-8E51B7B86067}"/>
              </a:ext>
            </a:extLst>
          </p:cNvPr>
          <p:cNvSpPr txBox="1"/>
          <p:nvPr/>
        </p:nvSpPr>
        <p:spPr>
          <a:xfrm>
            <a:off x="4613667" y="2245095"/>
            <a:ext cx="199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REST CONTROLLER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6C597D-DD83-2949-8480-A4B109BE41DE}"/>
              </a:ext>
            </a:extLst>
          </p:cNvPr>
          <p:cNvSpPr/>
          <p:nvPr/>
        </p:nvSpPr>
        <p:spPr>
          <a:xfrm>
            <a:off x="4740541" y="2756745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 TWEET ID FROM TWEET URL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0FE3349-B2F3-7B44-BE23-B40EA86AB1B3}"/>
              </a:ext>
            </a:extLst>
          </p:cNvPr>
          <p:cNvSpPr/>
          <p:nvPr/>
        </p:nvSpPr>
        <p:spPr>
          <a:xfrm>
            <a:off x="4740541" y="3431959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FEATURE SET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6FE1EED-E0DF-0344-975D-D7E4522F8538}"/>
              </a:ext>
            </a:extLst>
          </p:cNvPr>
          <p:cNvSpPr/>
          <p:nvPr/>
        </p:nvSpPr>
        <p:spPr>
          <a:xfrm>
            <a:off x="4740541" y="4176081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 CLASS FROM MODEL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95EA28B-1266-7348-B872-69018BFD9FC5}"/>
              </a:ext>
            </a:extLst>
          </p:cNvPr>
          <p:cNvSpPr/>
          <p:nvPr/>
        </p:nvSpPr>
        <p:spPr>
          <a:xfrm>
            <a:off x="4740541" y="4862731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CROWD SOURCING DETAIL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D5CDAF9-42B3-1C40-9097-1DA959F4BC0E}"/>
              </a:ext>
            </a:extLst>
          </p:cNvPr>
          <p:cNvSpPr/>
          <p:nvPr/>
        </p:nvSpPr>
        <p:spPr>
          <a:xfrm>
            <a:off x="4504596" y="6196916"/>
            <a:ext cx="2199520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&amp; VIEW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D83B96F-14EF-8947-A137-BADC9F4BFA52}"/>
              </a:ext>
            </a:extLst>
          </p:cNvPr>
          <p:cNvSpPr/>
          <p:nvPr/>
        </p:nvSpPr>
        <p:spPr>
          <a:xfrm>
            <a:off x="7569486" y="5250450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STORAGE MANAGER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53DC5DA-03A0-8549-8533-4A733C815063}"/>
              </a:ext>
            </a:extLst>
          </p:cNvPr>
          <p:cNvSpPr/>
          <p:nvPr/>
        </p:nvSpPr>
        <p:spPr>
          <a:xfrm>
            <a:off x="8946466" y="3337088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CORE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77D2B63-0A44-A246-A5EE-25C6B0EEA1C9}"/>
              </a:ext>
            </a:extLst>
          </p:cNvPr>
          <p:cNvSpPr/>
          <p:nvPr/>
        </p:nvSpPr>
        <p:spPr>
          <a:xfrm>
            <a:off x="8914581" y="4328481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29D1B6E-561C-0E4E-B975-7F39F3CA3257}"/>
              </a:ext>
            </a:extLst>
          </p:cNvPr>
          <p:cNvSpPr/>
          <p:nvPr/>
        </p:nvSpPr>
        <p:spPr>
          <a:xfrm>
            <a:off x="7569486" y="1550717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CROWDSOURCING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A1C632-431F-4149-BED6-C0649FD80F7C}"/>
              </a:ext>
            </a:extLst>
          </p:cNvPr>
          <p:cNvSpPr/>
          <p:nvPr/>
        </p:nvSpPr>
        <p:spPr>
          <a:xfrm>
            <a:off x="4740540" y="1563350"/>
            <a:ext cx="196357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HANDLE MAPPING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65E37CE-D451-B44A-8AF0-2B213EA49DC9}"/>
              </a:ext>
            </a:extLst>
          </p:cNvPr>
          <p:cNvSpPr/>
          <p:nvPr/>
        </p:nvSpPr>
        <p:spPr>
          <a:xfrm>
            <a:off x="1998911" y="2630084"/>
            <a:ext cx="1963575" cy="644630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DISPATCHER SERVLET</a:t>
            </a:r>
          </a:p>
          <a:p>
            <a:pPr algn="ctr"/>
            <a:r>
              <a:rPr lang="en-US" sz="1400" dirty="0"/>
              <a:t>(WEB.XML)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D1BBF46-3E7A-3D4F-ACEB-49B1D813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8" y="2529802"/>
            <a:ext cx="744912" cy="74491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65C7A88-328F-5C43-82C3-BDFA830ADC44}"/>
              </a:ext>
            </a:extLst>
          </p:cNvPr>
          <p:cNvSpPr txBox="1"/>
          <p:nvPr/>
        </p:nvSpPr>
        <p:spPr>
          <a:xfrm>
            <a:off x="204838" y="2091206"/>
            <a:ext cx="130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 USER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574F8-1012-7C49-B10C-3C5EBDE5A275}"/>
              </a:ext>
            </a:extLst>
          </p:cNvPr>
          <p:cNvCxnSpPr>
            <a:endCxn id="80" idx="1"/>
          </p:cNvCxnSpPr>
          <p:nvPr/>
        </p:nvCxnSpPr>
        <p:spPr>
          <a:xfrm>
            <a:off x="6704115" y="1776961"/>
            <a:ext cx="865371" cy="9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C24C248-1CF8-0B4B-A529-D7956AAD8839}"/>
              </a:ext>
            </a:extLst>
          </p:cNvPr>
          <p:cNvCxnSpPr>
            <a:endCxn id="70" idx="0"/>
          </p:cNvCxnSpPr>
          <p:nvPr/>
        </p:nvCxnSpPr>
        <p:spPr>
          <a:xfrm>
            <a:off x="5722327" y="3228086"/>
            <a:ext cx="2" cy="20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8F0335A-29FA-0D48-BEBE-8BE7D5F5CD1A}"/>
              </a:ext>
            </a:extLst>
          </p:cNvPr>
          <p:cNvCxnSpPr/>
          <p:nvPr/>
        </p:nvCxnSpPr>
        <p:spPr>
          <a:xfrm>
            <a:off x="5722325" y="3880894"/>
            <a:ext cx="2" cy="295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B6E831B-A6C8-FB4D-BCCE-CCA0C08AE16D}"/>
              </a:ext>
            </a:extLst>
          </p:cNvPr>
          <p:cNvCxnSpPr/>
          <p:nvPr/>
        </p:nvCxnSpPr>
        <p:spPr>
          <a:xfrm>
            <a:off x="5722323" y="4645016"/>
            <a:ext cx="2" cy="20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CF23CC2-EFCD-2A4A-941E-A7C9A75F0AF0}"/>
              </a:ext>
            </a:extLst>
          </p:cNvPr>
          <p:cNvCxnSpPr>
            <a:endCxn id="73" idx="0"/>
          </p:cNvCxnSpPr>
          <p:nvPr/>
        </p:nvCxnSpPr>
        <p:spPr>
          <a:xfrm>
            <a:off x="5601128" y="5764199"/>
            <a:ext cx="3228" cy="43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7EEA01B-DF2C-9449-B842-039E69BFD9E2}"/>
              </a:ext>
            </a:extLst>
          </p:cNvPr>
          <p:cNvCxnSpPr/>
          <p:nvPr/>
        </p:nvCxnSpPr>
        <p:spPr>
          <a:xfrm>
            <a:off x="6704115" y="3572759"/>
            <a:ext cx="22423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1631D4-246E-0149-9510-92AD177FC7AB}"/>
              </a:ext>
            </a:extLst>
          </p:cNvPr>
          <p:cNvCxnSpPr/>
          <p:nvPr/>
        </p:nvCxnSpPr>
        <p:spPr>
          <a:xfrm>
            <a:off x="6704115" y="4451030"/>
            <a:ext cx="22423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14AAC4-3589-5244-B4EB-C4376914678E}"/>
              </a:ext>
            </a:extLst>
          </p:cNvPr>
          <p:cNvCxnSpPr/>
          <p:nvPr/>
        </p:nvCxnSpPr>
        <p:spPr>
          <a:xfrm>
            <a:off x="6815342" y="5458119"/>
            <a:ext cx="7541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429F1DA4-EC3A-0F48-B269-09D1F99B1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898" y="5260862"/>
            <a:ext cx="454401" cy="503337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F3A116B-9CD0-F443-98BC-AB604578AE92}"/>
              </a:ext>
            </a:extLst>
          </p:cNvPr>
          <p:cNvCxnSpPr/>
          <p:nvPr/>
        </p:nvCxnSpPr>
        <p:spPr>
          <a:xfrm>
            <a:off x="9519296" y="5500259"/>
            <a:ext cx="7541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EA18D531-36AE-144A-9557-1160C2186841}"/>
              </a:ext>
            </a:extLst>
          </p:cNvPr>
          <p:cNvCxnSpPr>
            <a:stCxn id="73" idx="1"/>
          </p:cNvCxnSpPr>
          <p:nvPr/>
        </p:nvCxnSpPr>
        <p:spPr>
          <a:xfrm rot="10800000">
            <a:off x="3525626" y="3274715"/>
            <a:ext cx="978971" cy="31578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BA52170-2794-E541-B62D-CA68AD560B12}"/>
              </a:ext>
            </a:extLst>
          </p:cNvPr>
          <p:cNvCxnSpPr/>
          <p:nvPr/>
        </p:nvCxnSpPr>
        <p:spPr>
          <a:xfrm>
            <a:off x="8054368" y="1995145"/>
            <a:ext cx="0" cy="3255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14AF1B6-364C-1548-9CEF-47DC704415DE}"/>
              </a:ext>
            </a:extLst>
          </p:cNvPr>
          <p:cNvCxnSpPr>
            <a:cxnSpLocks/>
            <a:stCxn id="82" idx="0"/>
          </p:cNvCxnSpPr>
          <p:nvPr/>
        </p:nvCxnSpPr>
        <p:spPr>
          <a:xfrm rot="5400000" flipH="1" flipV="1">
            <a:off x="3368711" y="1269040"/>
            <a:ext cx="973033" cy="17490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59C41F4-FBBF-BE4A-B2B9-58D5574A8A56}"/>
              </a:ext>
            </a:extLst>
          </p:cNvPr>
          <p:cNvCxnSpPr/>
          <p:nvPr/>
        </p:nvCxnSpPr>
        <p:spPr>
          <a:xfrm flipV="1">
            <a:off x="899702" y="2793929"/>
            <a:ext cx="1084429" cy="56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D9A5F40-09B0-FE47-927E-E51E47279369}"/>
              </a:ext>
            </a:extLst>
          </p:cNvPr>
          <p:cNvSpPr txBox="1"/>
          <p:nvPr/>
        </p:nvSpPr>
        <p:spPr>
          <a:xfrm>
            <a:off x="10697893" y="5327422"/>
            <a:ext cx="130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AWS RDS MySQL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79A493-049E-2B4A-BDC2-447680BE2693}"/>
              </a:ext>
            </a:extLst>
          </p:cNvPr>
          <p:cNvSpPr txBox="1"/>
          <p:nvPr/>
        </p:nvSpPr>
        <p:spPr>
          <a:xfrm>
            <a:off x="7448139" y="3223968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B139B9-BC6F-304E-92BE-C5CDDD1FD2FA}"/>
              </a:ext>
            </a:extLst>
          </p:cNvPr>
          <p:cNvSpPr txBox="1"/>
          <p:nvPr/>
        </p:nvSpPr>
        <p:spPr>
          <a:xfrm>
            <a:off x="7370277" y="3675893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F19F9DA-362B-D340-A225-1D5BB7A67761}"/>
              </a:ext>
            </a:extLst>
          </p:cNvPr>
          <p:cNvSpPr txBox="1"/>
          <p:nvPr/>
        </p:nvSpPr>
        <p:spPr>
          <a:xfrm>
            <a:off x="7477598" y="4093374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Feature set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7862DF-87E9-5444-9D91-4C98E75D5746}"/>
              </a:ext>
            </a:extLst>
          </p:cNvPr>
          <p:cNvSpPr txBox="1"/>
          <p:nvPr/>
        </p:nvSpPr>
        <p:spPr>
          <a:xfrm>
            <a:off x="7490891" y="4547264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Prediction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23FA92-AC84-EF4D-B084-34DF0A7E2683}"/>
              </a:ext>
            </a:extLst>
          </p:cNvPr>
          <p:cNvSpPr txBox="1"/>
          <p:nvPr/>
        </p:nvSpPr>
        <p:spPr>
          <a:xfrm>
            <a:off x="1051523" y="2456773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 request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A44AFB-503D-6A4A-A88B-F53096D96C37}"/>
              </a:ext>
            </a:extLst>
          </p:cNvPr>
          <p:cNvSpPr txBox="1"/>
          <p:nvPr/>
        </p:nvSpPr>
        <p:spPr>
          <a:xfrm>
            <a:off x="1013528" y="2817524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 response</a:t>
            </a:r>
          </a:p>
        </p:txBody>
      </p: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19986F37-B26F-1649-AACA-D9538D74B0F3}"/>
              </a:ext>
            </a:extLst>
          </p:cNvPr>
          <p:cNvCxnSpPr>
            <a:endCxn id="82" idx="2"/>
          </p:cNvCxnSpPr>
          <p:nvPr/>
        </p:nvCxnSpPr>
        <p:spPr>
          <a:xfrm>
            <a:off x="620734" y="3237807"/>
            <a:ext cx="2359965" cy="36907"/>
          </a:xfrm>
          <a:prstGeom prst="bentConnector4">
            <a:avLst>
              <a:gd name="adj1" fmla="val -360"/>
              <a:gd name="adj2" fmla="val 230300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4720A31-4F18-8A4E-BADB-C9C4C73FC825}"/>
              </a:ext>
            </a:extLst>
          </p:cNvPr>
          <p:cNvSpPr txBox="1"/>
          <p:nvPr/>
        </p:nvSpPr>
        <p:spPr>
          <a:xfrm>
            <a:off x="1220473" y="3731771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AJAX XHTTP request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C8E8238-AD7A-7043-AA64-58323655F96C}"/>
              </a:ext>
            </a:extLst>
          </p:cNvPr>
          <p:cNvSpPr txBox="1"/>
          <p:nvPr/>
        </p:nvSpPr>
        <p:spPr>
          <a:xfrm>
            <a:off x="1134554" y="4178784"/>
            <a:ext cx="110313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Callback JSON response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7E3507A-60BC-AF4E-AA5B-0BD801E929A6}"/>
              </a:ext>
            </a:extLst>
          </p:cNvPr>
          <p:cNvSpPr txBox="1"/>
          <p:nvPr/>
        </p:nvSpPr>
        <p:spPr>
          <a:xfrm rot="16200000">
            <a:off x="2731617" y="4339595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Pass view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B58781E-CC32-124E-91E7-49F7363623F7}"/>
              </a:ext>
            </a:extLst>
          </p:cNvPr>
          <p:cNvSpPr txBox="1"/>
          <p:nvPr/>
        </p:nvSpPr>
        <p:spPr>
          <a:xfrm>
            <a:off x="6759081" y="1374570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Tweet ID </a:t>
            </a:r>
          </a:p>
          <a:p>
            <a:r>
              <a:rPr lang="en-US" sz="1000" dirty="0"/>
              <a:t>user guess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D42EBCD-8926-F648-8DAE-54065322CE47}"/>
              </a:ext>
            </a:extLst>
          </p:cNvPr>
          <p:cNvSpPr txBox="1"/>
          <p:nvPr/>
        </p:nvSpPr>
        <p:spPr>
          <a:xfrm rot="5400000">
            <a:off x="7712322" y="2883384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</a:t>
            </a:r>
          </a:p>
          <a:p>
            <a:r>
              <a:rPr lang="en-US" sz="1000" dirty="0"/>
              <a:t> user guess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C5B85FF-69E3-DF48-9E3A-0FA83EFBEB6C}"/>
              </a:ext>
            </a:extLst>
          </p:cNvPr>
          <p:cNvSpPr txBox="1"/>
          <p:nvPr/>
        </p:nvSpPr>
        <p:spPr>
          <a:xfrm>
            <a:off x="6854030" y="5149986"/>
            <a:ext cx="110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DAE03DF-0694-EC4E-B160-CC552CDECCD8}"/>
              </a:ext>
            </a:extLst>
          </p:cNvPr>
          <p:cNvSpPr txBox="1"/>
          <p:nvPr/>
        </p:nvSpPr>
        <p:spPr>
          <a:xfrm>
            <a:off x="6691391" y="5635932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Crowd sourcing details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69F8690-CE68-F949-99C2-2228A729E9F3}"/>
              </a:ext>
            </a:extLst>
          </p:cNvPr>
          <p:cNvSpPr txBox="1"/>
          <p:nvPr/>
        </p:nvSpPr>
        <p:spPr>
          <a:xfrm>
            <a:off x="3610466" y="5845251"/>
            <a:ext cx="199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details, prediction, fake &amp; real count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05E4E4-CBD0-5C42-8C5D-CA9B4B6A1FE7}"/>
              </a:ext>
            </a:extLst>
          </p:cNvPr>
          <p:cNvSpPr txBox="1"/>
          <p:nvPr/>
        </p:nvSpPr>
        <p:spPr>
          <a:xfrm>
            <a:off x="8580732" y="6102128"/>
            <a:ext cx="199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Tweet ID, fake count, real count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B9700A8-4F45-7743-8162-C86D1D0597F7}"/>
              </a:ext>
            </a:extLst>
          </p:cNvPr>
          <p:cNvSpPr txBox="1"/>
          <p:nvPr/>
        </p:nvSpPr>
        <p:spPr>
          <a:xfrm>
            <a:off x="9586109" y="5071264"/>
            <a:ext cx="11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AWS SDK</a:t>
            </a:r>
          </a:p>
          <a:p>
            <a:r>
              <a:rPr lang="en-US" sz="1000" dirty="0"/>
              <a:t> Client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903B5A5-F295-2148-9245-81B15612B617}"/>
              </a:ext>
            </a:extLst>
          </p:cNvPr>
          <p:cNvCxnSpPr/>
          <p:nvPr/>
        </p:nvCxnSpPr>
        <p:spPr>
          <a:xfrm>
            <a:off x="5671704" y="2022680"/>
            <a:ext cx="2" cy="20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8613DF3D-168A-274C-A8AB-4EF04105994D}"/>
              </a:ext>
            </a:extLst>
          </p:cNvPr>
          <p:cNvCxnSpPr>
            <a:stCxn id="75" idx="2"/>
            <a:endCxn id="94" idx="2"/>
          </p:cNvCxnSpPr>
          <p:nvPr/>
        </p:nvCxnSpPr>
        <p:spPr>
          <a:xfrm rot="16200000" flipH="1">
            <a:off x="9507982" y="4765082"/>
            <a:ext cx="42408" cy="1955825"/>
          </a:xfrm>
          <a:prstGeom prst="bentConnector3">
            <a:avLst>
              <a:gd name="adj1" fmla="val 14170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 descr="A picture containing clipart&#10;&#10;Description automatically generated">
            <a:extLst>
              <a:ext uri="{FF2B5EF4-FFF2-40B4-BE49-F238E27FC236}">
                <a16:creationId xmlns:a16="http://schemas.microsoft.com/office/drawing/2014/main" id="{580DDA5D-A455-B741-A8B8-8EBCD3372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6" y="3255841"/>
            <a:ext cx="508755" cy="508755"/>
          </a:xfrm>
          <a:prstGeom prst="rect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113327E-0303-A645-8E35-B08BCD3906E2}"/>
              </a:ext>
            </a:extLst>
          </p:cNvPr>
          <p:cNvCxnSpPr>
            <a:cxnSpLocks/>
          </p:cNvCxnSpPr>
          <p:nvPr/>
        </p:nvCxnSpPr>
        <p:spPr>
          <a:xfrm flipH="1">
            <a:off x="10695701" y="4578894"/>
            <a:ext cx="654279" cy="6916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31116A5E-5944-C447-B7A5-C8576AF0E90C}"/>
              </a:ext>
            </a:extLst>
          </p:cNvPr>
          <p:cNvSpPr/>
          <p:nvPr/>
        </p:nvSpPr>
        <p:spPr>
          <a:xfrm>
            <a:off x="11095815" y="4107553"/>
            <a:ext cx="1412645" cy="471341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REPORT GENERATOR</a:t>
            </a:r>
          </a:p>
        </p:txBody>
      </p:sp>
      <p:pic>
        <p:nvPicPr>
          <p:cNvPr id="179" name="Picture 12" descr="mage result for pdf symbol">
            <a:extLst>
              <a:ext uri="{FF2B5EF4-FFF2-40B4-BE49-F238E27FC236}">
                <a16:creationId xmlns:a16="http://schemas.microsoft.com/office/drawing/2014/main" id="{09068748-803D-DC4D-89E3-0269F43C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634" y="3509866"/>
            <a:ext cx="446162" cy="5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11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69" grpId="0" animBg="1"/>
      <p:bldP spid="70" grpId="0" animBg="1"/>
      <p:bldP spid="71" grpId="0" animBg="1"/>
      <p:bldP spid="72" grpId="0" animBg="1"/>
      <p:bldP spid="102" grpId="0"/>
      <p:bldP spid="104" grpId="0"/>
      <p:bldP spid="117" grpId="0"/>
      <p:bldP spid="118" grpId="0"/>
      <p:bldP spid="119" grpId="0"/>
      <p:bldP spid="120" grpId="0"/>
      <p:bldP spid="123" grpId="0"/>
      <p:bldP spid="140" grpId="0" animBg="1"/>
      <p:bldP spid="141" grpId="0"/>
      <p:bldP spid="142" grpId="0"/>
      <p:bldP spid="168" grpId="0"/>
      <p:bldP spid="169" grpId="0"/>
      <p:bldP spid="170" grpId="0"/>
      <p:bldP spid="171" grpId="0"/>
      <p:bldP spid="172" grpId="0"/>
      <p:bldP spid="1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336947"/>
            <a:ext cx="12217400" cy="1269"/>
            <a:chOff x="-41" y="531"/>
            <a:chExt cx="19241" cy="2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-6985" y="1138555"/>
            <a:ext cx="12214860" cy="5689600"/>
            <a:chOff x="-11" y="1793"/>
            <a:chExt cx="19236" cy="8960"/>
          </a:xfrm>
        </p:grpSpPr>
        <p:sp>
          <p:nvSpPr>
            <p:cNvPr id="16" name="平行四边形 15"/>
            <p:cNvSpPr/>
            <p:nvPr/>
          </p:nvSpPr>
          <p:spPr>
            <a:xfrm rot="16200000" flipH="1">
              <a:off x="11424" y="6426"/>
              <a:ext cx="6449" cy="1191"/>
            </a:xfrm>
            <a:prstGeom prst="parallelogram">
              <a:avLst>
                <a:gd name="adj" fmla="val 61064"/>
              </a:avLst>
            </a:prstGeom>
            <a:solidFill>
              <a:srgbClr val="A284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flipV="1">
              <a:off x="11982" y="9540"/>
              <a:ext cx="3285" cy="1191"/>
            </a:xfrm>
            <a:prstGeom prst="trapezoid">
              <a:avLst>
                <a:gd name="adj" fmla="val 60569"/>
              </a:avLst>
            </a:prstGeom>
            <a:solidFill>
              <a:srgbClr val="DEC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 rot="16200000" flipH="1">
              <a:off x="403" y="6221"/>
              <a:ext cx="2476" cy="1191"/>
            </a:xfrm>
            <a:prstGeom prst="trapezoid">
              <a:avLst>
                <a:gd name="adj" fmla="val 60569"/>
              </a:avLst>
            </a:prstGeom>
            <a:solidFill>
              <a:srgbClr val="A284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梯形 2"/>
            <p:cNvSpPr/>
            <p:nvPr/>
          </p:nvSpPr>
          <p:spPr>
            <a:xfrm rot="5400000">
              <a:off x="2596" y="3462"/>
              <a:ext cx="3525" cy="1191"/>
            </a:xfrm>
            <a:prstGeom prst="trapezoid">
              <a:avLst>
                <a:gd name="adj" fmla="val 60569"/>
              </a:avLst>
            </a:prstGeom>
            <a:solidFill>
              <a:srgbClr val="A284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-11" y="1793"/>
              <a:ext cx="4964" cy="1195"/>
            </a:xfrm>
            <a:custGeom>
              <a:avLst/>
              <a:gdLst>
                <a:gd name="connsiteX0" fmla="*/ 18 w 4964"/>
                <a:gd name="connsiteY0" fmla="*/ 0 h 1195"/>
                <a:gd name="connsiteX1" fmla="*/ 4243 w 4964"/>
                <a:gd name="connsiteY1" fmla="*/ 0 h 1195"/>
                <a:gd name="connsiteX2" fmla="*/ 4964 w 4964"/>
                <a:gd name="connsiteY2" fmla="*/ 1191 h 1195"/>
                <a:gd name="connsiteX3" fmla="*/ 0 w 4964"/>
                <a:gd name="connsiteY3" fmla="*/ 1195 h 1195"/>
                <a:gd name="connsiteX4" fmla="*/ 18 w 4964"/>
                <a:gd name="connsiteY4" fmla="*/ 0 h 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" h="1195">
                  <a:moveTo>
                    <a:pt x="18" y="0"/>
                  </a:moveTo>
                  <a:lnTo>
                    <a:pt x="4243" y="0"/>
                  </a:lnTo>
                  <a:lnTo>
                    <a:pt x="4964" y="1191"/>
                  </a:lnTo>
                  <a:lnTo>
                    <a:pt x="0" y="119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EC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046" y="5092"/>
              <a:ext cx="3907" cy="1191"/>
            </a:xfrm>
            <a:prstGeom prst="parallelogram">
              <a:avLst>
                <a:gd name="adj" fmla="val 61064"/>
              </a:avLst>
            </a:prstGeom>
            <a:solidFill>
              <a:srgbClr val="DEC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 flipV="1">
              <a:off x="1048" y="7347"/>
              <a:ext cx="11196" cy="1191"/>
            </a:xfrm>
            <a:prstGeom prst="parallelogram">
              <a:avLst>
                <a:gd name="adj" fmla="val 61064"/>
              </a:avLst>
            </a:prstGeom>
            <a:solidFill>
              <a:srgbClr val="DEC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 rot="5400000">
              <a:off x="10399" y="8455"/>
              <a:ext cx="3406" cy="1191"/>
            </a:xfrm>
            <a:prstGeom prst="parallelogram">
              <a:avLst>
                <a:gd name="adj" fmla="val 61064"/>
              </a:avLst>
            </a:prstGeom>
            <a:solidFill>
              <a:srgbClr val="A284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4053" y="3287"/>
              <a:ext cx="5172" cy="1200"/>
            </a:xfrm>
            <a:custGeom>
              <a:avLst/>
              <a:gdLst>
                <a:gd name="connsiteX0" fmla="*/ 0 w 5172"/>
                <a:gd name="connsiteY0" fmla="*/ 1197 h 1200"/>
                <a:gd name="connsiteX1" fmla="*/ 721 w 5172"/>
                <a:gd name="connsiteY1" fmla="*/ 6 h 1200"/>
                <a:gd name="connsiteX2" fmla="*/ 5160 w 5172"/>
                <a:gd name="connsiteY2" fmla="*/ 0 h 1200"/>
                <a:gd name="connsiteX3" fmla="*/ 5172 w 5172"/>
                <a:gd name="connsiteY3" fmla="*/ 1200 h 1200"/>
                <a:gd name="connsiteX4" fmla="*/ 0 w 5172"/>
                <a:gd name="connsiteY4" fmla="*/ 1197 h 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2" h="1200">
                  <a:moveTo>
                    <a:pt x="0" y="1197"/>
                  </a:moveTo>
                  <a:lnTo>
                    <a:pt x="721" y="6"/>
                  </a:lnTo>
                  <a:lnTo>
                    <a:pt x="5160" y="0"/>
                  </a:lnTo>
                  <a:lnTo>
                    <a:pt x="5172" y="1200"/>
                  </a:lnTo>
                  <a:lnTo>
                    <a:pt x="0" y="1197"/>
                  </a:lnTo>
                  <a:close/>
                </a:path>
              </a:pathLst>
            </a:custGeom>
            <a:solidFill>
              <a:srgbClr val="DEC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20"/>
          <p:cNvSpPr txBox="1"/>
          <p:nvPr/>
        </p:nvSpPr>
        <p:spPr>
          <a:xfrm flipH="1">
            <a:off x="2949579" y="1189607"/>
            <a:ext cx="26003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Implementation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20"/>
          <p:cNvSpPr txBox="1"/>
          <p:nvPr/>
        </p:nvSpPr>
        <p:spPr>
          <a:xfrm flipH="1">
            <a:off x="9693910" y="5461182"/>
            <a:ext cx="199548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Deployment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663893" y="5538470"/>
            <a:ext cx="199548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Hosting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0"/>
          <p:cNvSpPr txBox="1"/>
          <p:nvPr/>
        </p:nvSpPr>
        <p:spPr>
          <a:xfrm flipH="1">
            <a:off x="8869525" y="1570618"/>
            <a:ext cx="199548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Emulation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0"/>
          <p:cNvSpPr txBox="1"/>
          <p:nvPr/>
        </p:nvSpPr>
        <p:spPr>
          <a:xfrm flipH="1">
            <a:off x="5397976" y="4229040"/>
            <a:ext cx="199548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Transition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43102" y="1216025"/>
            <a:ext cx="601368" cy="587375"/>
            <a:chOff x="3091" y="5408"/>
            <a:chExt cx="1934" cy="1889"/>
          </a:xfrm>
        </p:grpSpPr>
        <p:sp>
          <p:nvSpPr>
            <p:cNvPr id="28" name="椭圆 27"/>
            <p:cNvSpPr/>
            <p:nvPr/>
          </p:nvSpPr>
          <p:spPr>
            <a:xfrm rot="5400000">
              <a:off x="3136" y="5408"/>
              <a:ext cx="1889" cy="18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0" name="文本框 20"/>
            <p:cNvSpPr txBox="1"/>
            <p:nvPr/>
          </p:nvSpPr>
          <p:spPr>
            <a:xfrm flipH="1">
              <a:off x="3091" y="5557"/>
              <a:ext cx="1885" cy="167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r>
                <a: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83922" y="4737735"/>
            <a:ext cx="601368" cy="587375"/>
            <a:chOff x="3091" y="5408"/>
            <a:chExt cx="1934" cy="1889"/>
          </a:xfrm>
        </p:grpSpPr>
        <p:sp>
          <p:nvSpPr>
            <p:cNvPr id="32" name="椭圆 31"/>
            <p:cNvSpPr/>
            <p:nvPr/>
          </p:nvSpPr>
          <p:spPr>
            <a:xfrm rot="5400000">
              <a:off x="3136" y="5408"/>
              <a:ext cx="1889" cy="18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3" name="文本框 20"/>
            <p:cNvSpPr txBox="1"/>
            <p:nvPr/>
          </p:nvSpPr>
          <p:spPr>
            <a:xfrm flipH="1">
              <a:off x="3091" y="5557"/>
              <a:ext cx="1885" cy="167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r>
                <a: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05247" y="4737735"/>
            <a:ext cx="601368" cy="587375"/>
            <a:chOff x="3091" y="5408"/>
            <a:chExt cx="1934" cy="1889"/>
          </a:xfrm>
        </p:grpSpPr>
        <p:sp>
          <p:nvSpPr>
            <p:cNvPr id="35" name="椭圆 34"/>
            <p:cNvSpPr/>
            <p:nvPr/>
          </p:nvSpPr>
          <p:spPr>
            <a:xfrm rot="5400000">
              <a:off x="3136" y="5408"/>
              <a:ext cx="1889" cy="18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6" name="文本框 20"/>
            <p:cNvSpPr txBox="1"/>
            <p:nvPr/>
          </p:nvSpPr>
          <p:spPr>
            <a:xfrm flipH="1">
              <a:off x="3091" y="5557"/>
              <a:ext cx="1885" cy="167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01102" y="5310505"/>
            <a:ext cx="601368" cy="587375"/>
            <a:chOff x="3091" y="5408"/>
            <a:chExt cx="1934" cy="1889"/>
          </a:xfrm>
        </p:grpSpPr>
        <p:sp>
          <p:nvSpPr>
            <p:cNvPr id="38" name="椭圆 37"/>
            <p:cNvSpPr/>
            <p:nvPr/>
          </p:nvSpPr>
          <p:spPr>
            <a:xfrm rot="5400000">
              <a:off x="3136" y="5408"/>
              <a:ext cx="1889" cy="18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39" name="文本框 20"/>
            <p:cNvSpPr txBox="1"/>
            <p:nvPr/>
          </p:nvSpPr>
          <p:spPr>
            <a:xfrm flipH="1">
              <a:off x="3091" y="5557"/>
              <a:ext cx="1885" cy="167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281137" y="2174875"/>
            <a:ext cx="601368" cy="587375"/>
            <a:chOff x="3091" y="5408"/>
            <a:chExt cx="1934" cy="1889"/>
          </a:xfrm>
        </p:grpSpPr>
        <p:sp>
          <p:nvSpPr>
            <p:cNvPr id="56" name="椭圆 55"/>
            <p:cNvSpPr/>
            <p:nvPr/>
          </p:nvSpPr>
          <p:spPr>
            <a:xfrm rot="5400000">
              <a:off x="3136" y="5408"/>
              <a:ext cx="1889" cy="18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57" name="文本框 20"/>
            <p:cNvSpPr txBox="1"/>
            <p:nvPr/>
          </p:nvSpPr>
          <p:spPr>
            <a:xfrm flipH="1">
              <a:off x="3091" y="5557"/>
              <a:ext cx="1885" cy="167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0</a:t>
              </a:r>
              <a:r>
                <a: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ea typeface="微软雅黑" panose="020B0503020204020204" charset="-122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2" name="TextBox 25">
            <a:extLst>
              <a:ext uri="{FF2B5EF4-FFF2-40B4-BE49-F238E27FC236}">
                <a16:creationId xmlns:a16="http://schemas.microsoft.com/office/drawing/2014/main" id="{F70A9F2B-8CAA-A640-B1E4-2AAB810422AE}"/>
              </a:ext>
            </a:extLst>
          </p:cNvPr>
          <p:cNvSpPr txBox="1"/>
          <p:nvPr/>
        </p:nvSpPr>
        <p:spPr>
          <a:xfrm>
            <a:off x="694653" y="120561"/>
            <a:ext cx="3527877" cy="4002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Design Architecture</a:t>
            </a:r>
            <a:endParaRPr lang="zh-CN" altLang="zh-CN" sz="20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1529280F-F488-244B-870E-235D6DC2DBD1}"/>
              </a:ext>
            </a:extLst>
          </p:cNvPr>
          <p:cNvSpPr txBox="1"/>
          <p:nvPr/>
        </p:nvSpPr>
        <p:spPr>
          <a:xfrm>
            <a:off x="-1475630" y="527447"/>
            <a:ext cx="827002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Tools and Deployment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068DA-7E51-9044-92CF-E7850481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15" y="1645273"/>
            <a:ext cx="890825" cy="982405"/>
          </a:xfrm>
          <a:prstGeom prst="rect">
            <a:avLst/>
          </a:prstGeom>
        </p:spPr>
      </p:pic>
      <p:pic>
        <p:nvPicPr>
          <p:cNvPr id="44" name="Picture 4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1F02BEE-1BE9-7E4C-B643-494DE913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75" y="1714182"/>
            <a:ext cx="746125" cy="7461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5B6E915-6A34-5B43-ABE0-4EAFF6456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5" y="5443533"/>
            <a:ext cx="544781" cy="65373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AE4ECC-7274-2B41-8893-CBB548DD8324}"/>
              </a:ext>
            </a:extLst>
          </p:cNvPr>
          <p:cNvSpPr txBox="1"/>
          <p:nvPr/>
        </p:nvSpPr>
        <p:spPr>
          <a:xfrm>
            <a:off x="10447920" y="6112876"/>
            <a:ext cx="211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Stop Tomcat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Tomcat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5B60D-A9E2-024A-AAB0-166BAA856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740" y="1726307"/>
            <a:ext cx="775632" cy="77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DEDCB-0370-9C41-94C3-0B73CEA74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104" y="5521782"/>
            <a:ext cx="1219200" cy="1168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5437D3A-1F84-5645-8A34-96508058ABC0}"/>
              </a:ext>
            </a:extLst>
          </p:cNvPr>
          <p:cNvSpPr txBox="1"/>
          <p:nvPr/>
        </p:nvSpPr>
        <p:spPr>
          <a:xfrm>
            <a:off x="1744080" y="6094333"/>
            <a:ext cx="15904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AMAZON EC2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C5C2EC-7F0B-6546-ABF9-C6ABD8796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873" y="6078523"/>
            <a:ext cx="1865674" cy="1012688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5D98FC-887C-E941-9E9D-92566C87C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99" y="475338"/>
            <a:ext cx="1211998" cy="25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4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6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DEMO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547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20561"/>
            <a:ext cx="12217400" cy="400296"/>
            <a:chOff x="-41" y="190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093" y="190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Demo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68A683F-07C4-B848-A2A9-662D3936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08" y="469743"/>
            <a:ext cx="3115745" cy="6388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CF4FF-03F8-994D-B722-34ABF662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83" y="457446"/>
            <a:ext cx="3130147" cy="63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61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20561"/>
            <a:ext cx="12217400" cy="400296"/>
            <a:chOff x="-41" y="190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093" y="190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Demo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E03017-A246-A046-9207-140AB78F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30" y="260428"/>
            <a:ext cx="3096009" cy="6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287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7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Conclusion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726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5151"/>
            <a:ext cx="12217400" cy="400296"/>
            <a:chOff x="-41" y="213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384" y="213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Conclusion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 14"/>
          <p:cNvSpPr/>
          <p:nvPr/>
        </p:nvSpPr>
        <p:spPr>
          <a:xfrm flipV="1">
            <a:off x="3901440" y="4526280"/>
            <a:ext cx="8300720" cy="2219325"/>
          </a:xfrm>
          <a:custGeom>
            <a:avLst/>
            <a:gdLst>
              <a:gd name="connsiteX0" fmla="*/ 0 w 13072"/>
              <a:gd name="connsiteY0" fmla="*/ 2475 h 3495"/>
              <a:gd name="connsiteX1" fmla="*/ 3159 w 13072"/>
              <a:gd name="connsiteY1" fmla="*/ 2475 h 3495"/>
              <a:gd name="connsiteX2" fmla="*/ 13072 w 13072"/>
              <a:gd name="connsiteY2" fmla="*/ 0 h 3495"/>
              <a:gd name="connsiteX3" fmla="*/ 13065 w 13072"/>
              <a:gd name="connsiteY3" fmla="*/ 2648 h 3495"/>
              <a:gd name="connsiteX4" fmla="*/ 3159 w 13072"/>
              <a:gd name="connsiteY4" fmla="*/ 3495 h 3495"/>
              <a:gd name="connsiteX5" fmla="*/ 0 w 13072"/>
              <a:gd name="connsiteY5" fmla="*/ 3495 h 3495"/>
              <a:gd name="connsiteX6" fmla="*/ 0 w 13072"/>
              <a:gd name="connsiteY6" fmla="*/ 2475 h 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2" h="3495">
                <a:moveTo>
                  <a:pt x="0" y="2475"/>
                </a:moveTo>
                <a:lnTo>
                  <a:pt x="3159" y="2475"/>
                </a:lnTo>
                <a:lnTo>
                  <a:pt x="13072" y="0"/>
                </a:lnTo>
                <a:lnTo>
                  <a:pt x="13065" y="2648"/>
                </a:lnTo>
                <a:lnTo>
                  <a:pt x="3159" y="3495"/>
                </a:lnTo>
                <a:lnTo>
                  <a:pt x="0" y="3495"/>
                </a:lnTo>
                <a:lnTo>
                  <a:pt x="0" y="2475"/>
                </a:lnTo>
                <a:close/>
              </a:path>
            </a:pathLst>
          </a:custGeom>
          <a:solidFill>
            <a:srgbClr val="DEC6A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1028065" y="1963420"/>
            <a:ext cx="2873375" cy="385762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07770" y="4527850"/>
            <a:ext cx="2520000" cy="647700"/>
          </a:xfrm>
          <a:prstGeom prst="rect">
            <a:avLst/>
          </a:prstGeom>
          <a:solidFill>
            <a:srgbClr val="DEC6A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4595" y="3878880"/>
            <a:ext cx="2520000" cy="647700"/>
          </a:xfrm>
          <a:prstGeom prst="rect">
            <a:avLst/>
          </a:prstGeom>
          <a:solidFill>
            <a:srgbClr val="A2846B"/>
          </a:soli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4595" y="3257215"/>
            <a:ext cx="2520000" cy="647700"/>
          </a:xfrm>
          <a:prstGeom prst="rect">
            <a:avLst/>
          </a:prstGeom>
          <a:solidFill>
            <a:srgbClr val="DEC6A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7770" y="2595245"/>
            <a:ext cx="2520000" cy="648000"/>
          </a:xfrm>
          <a:prstGeom prst="rect">
            <a:avLst/>
          </a:prstGeom>
          <a:solidFill>
            <a:srgbClr val="F3EBE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 flipV="1">
            <a:off x="3901440" y="3907790"/>
            <a:ext cx="8304530" cy="1173480"/>
          </a:xfrm>
          <a:custGeom>
            <a:avLst/>
            <a:gdLst>
              <a:gd name="connsiteX0" fmla="*/ 0 w 13078"/>
              <a:gd name="connsiteY0" fmla="*/ 828 h 1848"/>
              <a:gd name="connsiteX1" fmla="*/ 3159 w 13078"/>
              <a:gd name="connsiteY1" fmla="*/ 828 h 1848"/>
              <a:gd name="connsiteX2" fmla="*/ 13078 w 13078"/>
              <a:gd name="connsiteY2" fmla="*/ 0 h 1848"/>
              <a:gd name="connsiteX3" fmla="*/ 13063 w 13078"/>
              <a:gd name="connsiteY3" fmla="*/ 1830 h 1848"/>
              <a:gd name="connsiteX4" fmla="*/ 0 w 13078"/>
              <a:gd name="connsiteY4" fmla="*/ 1848 h 1848"/>
              <a:gd name="connsiteX5" fmla="*/ 0 w 13078"/>
              <a:gd name="connsiteY5" fmla="*/ 828 h 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78" h="1848">
                <a:moveTo>
                  <a:pt x="0" y="828"/>
                </a:moveTo>
                <a:lnTo>
                  <a:pt x="3159" y="828"/>
                </a:lnTo>
                <a:lnTo>
                  <a:pt x="13078" y="0"/>
                </a:lnTo>
                <a:lnTo>
                  <a:pt x="13063" y="1830"/>
                </a:lnTo>
                <a:lnTo>
                  <a:pt x="0" y="1848"/>
                </a:lnTo>
                <a:lnTo>
                  <a:pt x="0" y="828"/>
                </a:lnTo>
                <a:close/>
              </a:path>
            </a:pathLst>
          </a:custGeom>
          <a:solidFill>
            <a:srgbClr val="A2846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898265" y="2747010"/>
            <a:ext cx="8304530" cy="1173480"/>
          </a:xfrm>
          <a:custGeom>
            <a:avLst/>
            <a:gdLst>
              <a:gd name="connsiteX0" fmla="*/ 0 w 13078"/>
              <a:gd name="connsiteY0" fmla="*/ 828 h 1848"/>
              <a:gd name="connsiteX1" fmla="*/ 3159 w 13078"/>
              <a:gd name="connsiteY1" fmla="*/ 828 h 1848"/>
              <a:gd name="connsiteX2" fmla="*/ 13078 w 13078"/>
              <a:gd name="connsiteY2" fmla="*/ 0 h 1848"/>
              <a:gd name="connsiteX3" fmla="*/ 13063 w 13078"/>
              <a:gd name="connsiteY3" fmla="*/ 1830 h 1848"/>
              <a:gd name="connsiteX4" fmla="*/ 0 w 13078"/>
              <a:gd name="connsiteY4" fmla="*/ 1848 h 1848"/>
              <a:gd name="connsiteX5" fmla="*/ 0 w 13078"/>
              <a:gd name="connsiteY5" fmla="*/ 828 h 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78" h="1848">
                <a:moveTo>
                  <a:pt x="0" y="828"/>
                </a:moveTo>
                <a:lnTo>
                  <a:pt x="3159" y="828"/>
                </a:lnTo>
                <a:lnTo>
                  <a:pt x="13078" y="0"/>
                </a:lnTo>
                <a:lnTo>
                  <a:pt x="13063" y="1830"/>
                </a:lnTo>
                <a:lnTo>
                  <a:pt x="0" y="1848"/>
                </a:lnTo>
                <a:lnTo>
                  <a:pt x="0" y="828"/>
                </a:lnTo>
                <a:close/>
              </a:path>
            </a:pathLst>
          </a:custGeom>
          <a:solidFill>
            <a:srgbClr val="DEC6A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901440" y="1059815"/>
            <a:ext cx="8301355" cy="2199005"/>
          </a:xfrm>
          <a:custGeom>
            <a:avLst/>
            <a:gdLst>
              <a:gd name="connsiteX0" fmla="*/ 0 w 13073"/>
              <a:gd name="connsiteY0" fmla="*/ 2443 h 3463"/>
              <a:gd name="connsiteX1" fmla="*/ 3159 w 13073"/>
              <a:gd name="connsiteY1" fmla="*/ 2443 h 3463"/>
              <a:gd name="connsiteX2" fmla="*/ 13073 w 13073"/>
              <a:gd name="connsiteY2" fmla="*/ 0 h 3463"/>
              <a:gd name="connsiteX3" fmla="*/ 13073 w 13073"/>
              <a:gd name="connsiteY3" fmla="*/ 2655 h 3463"/>
              <a:gd name="connsiteX4" fmla="*/ 3159 w 13073"/>
              <a:gd name="connsiteY4" fmla="*/ 3463 h 3463"/>
              <a:gd name="connsiteX5" fmla="*/ 0 w 13073"/>
              <a:gd name="connsiteY5" fmla="*/ 3463 h 3463"/>
              <a:gd name="connsiteX6" fmla="*/ 0 w 13073"/>
              <a:gd name="connsiteY6" fmla="*/ 2443 h 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2" h="3463">
                <a:moveTo>
                  <a:pt x="0" y="2443"/>
                </a:moveTo>
                <a:lnTo>
                  <a:pt x="3159" y="2443"/>
                </a:lnTo>
                <a:lnTo>
                  <a:pt x="13073" y="0"/>
                </a:lnTo>
                <a:lnTo>
                  <a:pt x="13073" y="2655"/>
                </a:lnTo>
                <a:lnTo>
                  <a:pt x="3159" y="3463"/>
                </a:lnTo>
                <a:lnTo>
                  <a:pt x="0" y="3463"/>
                </a:lnTo>
                <a:lnTo>
                  <a:pt x="0" y="2443"/>
                </a:lnTo>
                <a:close/>
              </a:path>
            </a:pathLst>
          </a:custGeom>
          <a:solidFill>
            <a:srgbClr val="F3EBE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 26"/>
          <p:cNvSpPr/>
          <p:nvPr/>
        </p:nvSpPr>
        <p:spPr bwMode="auto">
          <a:xfrm>
            <a:off x="4234180" y="1389380"/>
            <a:ext cx="1638300" cy="120586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981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2883667"/>
            <a:ext cx="3651250" cy="1350645"/>
          </a:xfrm>
          <a:prstGeom prst="rect">
            <a:avLst/>
          </a:prstGeom>
          <a:solidFill>
            <a:srgbClr val="DE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54757"/>
          <a:stretch>
            <a:fillRect/>
          </a:stretch>
        </p:blipFill>
        <p:spPr>
          <a:xfrm flipV="1">
            <a:off x="566868" y="-26576"/>
            <a:ext cx="6096000" cy="2636520"/>
          </a:xfrm>
          <a:prstGeom prst="rect">
            <a:avLst/>
          </a:prstGeom>
        </p:spPr>
      </p:pic>
      <p:sp>
        <p:nvSpPr>
          <p:cNvPr id="9235" name="文本框 4"/>
          <p:cNvSpPr txBox="1"/>
          <p:nvPr/>
        </p:nvSpPr>
        <p:spPr>
          <a:xfrm flipH="1">
            <a:off x="167602" y="3161404"/>
            <a:ext cx="2906395" cy="829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800" u="sng" dirty="0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宋体" panose="02010600030101010101" pitchFamily="2" charset="-122"/>
              </a:rPr>
              <a:t>AGENDA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13755" y="1205230"/>
            <a:ext cx="5402580" cy="521970"/>
            <a:chOff x="10481" y="1882"/>
            <a:chExt cx="8508" cy="822"/>
          </a:xfrm>
        </p:grpSpPr>
        <p:sp>
          <p:nvSpPr>
            <p:cNvPr id="4" name="TextBox 25"/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5</a:t>
              </a:r>
            </a:p>
          </p:txBody>
        </p:sp>
        <p:sp>
          <p:nvSpPr>
            <p:cNvPr id="5" name="TextBox 25"/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Design Architecture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D4F51C3A-E778-0D47-A630-CC531A707E6F}"/>
              </a:ext>
            </a:extLst>
          </p:cNvPr>
          <p:cNvGrpSpPr/>
          <p:nvPr/>
        </p:nvGrpSpPr>
        <p:grpSpPr>
          <a:xfrm>
            <a:off x="5913755" y="2275430"/>
            <a:ext cx="5402580" cy="521970"/>
            <a:chOff x="10481" y="1882"/>
            <a:chExt cx="8508" cy="822"/>
          </a:xfrm>
        </p:grpSpPr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6C1B0AEF-C6F0-ED47-ADB1-E97087C11060}"/>
                </a:ext>
              </a:extLst>
            </p:cNvPr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6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9503138-8522-8846-AC02-0F0CA056B18A}"/>
                </a:ext>
              </a:extLst>
            </p:cNvPr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Demo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27" name="组合 2">
            <a:extLst>
              <a:ext uri="{FF2B5EF4-FFF2-40B4-BE49-F238E27FC236}">
                <a16:creationId xmlns:a16="http://schemas.microsoft.com/office/drawing/2014/main" id="{7EA4C876-598E-7645-9FB7-70145F84E8B5}"/>
              </a:ext>
            </a:extLst>
          </p:cNvPr>
          <p:cNvGrpSpPr/>
          <p:nvPr/>
        </p:nvGrpSpPr>
        <p:grpSpPr>
          <a:xfrm>
            <a:off x="5913755" y="3347329"/>
            <a:ext cx="5402580" cy="521970"/>
            <a:chOff x="10481" y="1882"/>
            <a:chExt cx="8508" cy="822"/>
          </a:xfrm>
        </p:grpSpPr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48772248-3FE2-7A44-8ADE-6230C6C09E35}"/>
                </a:ext>
              </a:extLst>
            </p:cNvPr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7</a:t>
              </a: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830338E6-85C3-D543-A35E-73AD00990173}"/>
                </a:ext>
              </a:extLst>
            </p:cNvPr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Conclusion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grpSp>
        <p:nvGrpSpPr>
          <p:cNvPr id="30" name="组合 2">
            <a:extLst>
              <a:ext uri="{FF2B5EF4-FFF2-40B4-BE49-F238E27FC236}">
                <a16:creationId xmlns:a16="http://schemas.microsoft.com/office/drawing/2014/main" id="{5B6BA374-F598-2444-8905-F224A1AD40C6}"/>
              </a:ext>
            </a:extLst>
          </p:cNvPr>
          <p:cNvGrpSpPr/>
          <p:nvPr/>
        </p:nvGrpSpPr>
        <p:grpSpPr>
          <a:xfrm>
            <a:off x="5913755" y="4479553"/>
            <a:ext cx="5402580" cy="521970"/>
            <a:chOff x="10481" y="1882"/>
            <a:chExt cx="8508" cy="822"/>
          </a:xfrm>
        </p:grpSpPr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E257E05B-5E3C-C74E-BC6D-CFDB25E878DE}"/>
                </a:ext>
              </a:extLst>
            </p:cNvPr>
            <p:cNvSpPr txBox="1"/>
            <p:nvPr/>
          </p:nvSpPr>
          <p:spPr>
            <a:xfrm>
              <a:off x="10481" y="1882"/>
              <a:ext cx="190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en-US" altLang="zh-CN" sz="2800" strike="noStrike" noProof="1">
                  <a:solidFill>
                    <a:srgbClr val="A2846B"/>
                  </a:solidFill>
                  <a:effectLst/>
                  <a:latin typeface="Impact" panose="020B0806030902050204" charset="0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Part 8</a:t>
              </a:r>
            </a:p>
          </p:txBody>
        </p: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73E97F46-6712-6D49-9733-68C8B095BEDD}"/>
                </a:ext>
              </a:extLst>
            </p:cNvPr>
            <p:cNvSpPr txBox="1"/>
            <p:nvPr/>
          </p:nvSpPr>
          <p:spPr>
            <a:xfrm>
              <a:off x="12448" y="1929"/>
              <a:ext cx="6541" cy="7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400" noProof="1">
                  <a:solidFill>
                    <a:srgbClr val="A2846B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Future Work</a:t>
              </a:r>
              <a:endParaRPr lang="zh-CN" altLang="zh-CN" sz="24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328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5" grpId="0"/>
      <p:bldP spid="9235" grpId="1"/>
      <p:bldP spid="9235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8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Future Work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208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18657"/>
            <a:ext cx="12217400" cy="400296"/>
            <a:chOff x="-41" y="187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145" y="187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Future Work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33693" y="2427309"/>
            <a:ext cx="2012950" cy="708025"/>
            <a:chOff x="1785" y="2960"/>
            <a:chExt cx="3170" cy="1115"/>
          </a:xfrm>
        </p:grpSpPr>
        <p:sp>
          <p:nvSpPr>
            <p:cNvPr id="44" name="文本框 20"/>
            <p:cNvSpPr txBox="1"/>
            <p:nvPr/>
          </p:nvSpPr>
          <p:spPr>
            <a:xfrm flipH="1">
              <a:off x="1785" y="2960"/>
              <a:ext cx="3170" cy="111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Automate Deployment</a:t>
              </a:r>
              <a:endParaRPr lang="zh-CN" altLang="en-US" sz="20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211" y="4042"/>
              <a:ext cx="238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圈箭头"/>
          <p:cNvSpPr/>
          <p:nvPr/>
        </p:nvSpPr>
        <p:spPr>
          <a:xfrm rot="16200000">
            <a:off x="1302385" y="3804520"/>
            <a:ext cx="864000" cy="8640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E6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769833" y="1796754"/>
            <a:ext cx="2012950" cy="708025"/>
            <a:chOff x="1750" y="3020"/>
            <a:chExt cx="3170" cy="1115"/>
          </a:xfrm>
        </p:grpSpPr>
        <p:sp>
          <p:nvSpPr>
            <p:cNvPr id="9" name="文本框 20"/>
            <p:cNvSpPr txBox="1"/>
            <p:nvPr/>
          </p:nvSpPr>
          <p:spPr>
            <a:xfrm flipH="1">
              <a:off x="1750" y="3020"/>
              <a:ext cx="3170" cy="111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Language Restriction</a:t>
              </a:r>
              <a:endParaRPr lang="zh-CN" altLang="en-US" sz="20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211" y="4042"/>
              <a:ext cx="238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圈箭头"/>
          <p:cNvSpPr/>
          <p:nvPr/>
        </p:nvSpPr>
        <p:spPr>
          <a:xfrm rot="16200000">
            <a:off x="3460750" y="3135865"/>
            <a:ext cx="864000" cy="8640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E6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44073" y="2406354"/>
            <a:ext cx="2012950" cy="708025"/>
            <a:chOff x="1776" y="2927"/>
            <a:chExt cx="3170" cy="1115"/>
          </a:xfrm>
        </p:grpSpPr>
        <p:sp>
          <p:nvSpPr>
            <p:cNvPr id="14" name="文本框 20"/>
            <p:cNvSpPr txBox="1"/>
            <p:nvPr/>
          </p:nvSpPr>
          <p:spPr>
            <a:xfrm flipH="1">
              <a:off x="1776" y="2927"/>
              <a:ext cx="3170" cy="111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Enable Video Analysis</a:t>
              </a:r>
              <a:endParaRPr lang="zh-CN" altLang="en-US" sz="20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211" y="4042"/>
              <a:ext cx="238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圈箭头"/>
          <p:cNvSpPr/>
          <p:nvPr/>
        </p:nvSpPr>
        <p:spPr>
          <a:xfrm rot="16200000">
            <a:off x="5618480" y="3804520"/>
            <a:ext cx="864000" cy="8640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E6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126568" y="1446869"/>
            <a:ext cx="2012950" cy="1075055"/>
            <a:chOff x="1816" y="2349"/>
            <a:chExt cx="3170" cy="1693"/>
          </a:xfrm>
        </p:grpSpPr>
        <p:sp>
          <p:nvSpPr>
            <p:cNvPr id="19" name="文本框 20"/>
            <p:cNvSpPr txBox="1"/>
            <p:nvPr/>
          </p:nvSpPr>
          <p:spPr>
            <a:xfrm flipH="1">
              <a:off x="1816" y="2349"/>
              <a:ext cx="3170" cy="159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Feed in Various Datasets</a:t>
              </a:r>
              <a:endParaRPr lang="zh-CN" altLang="en-US" sz="20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2211" y="4042"/>
              <a:ext cx="238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圈箭头"/>
          <p:cNvSpPr/>
          <p:nvPr/>
        </p:nvSpPr>
        <p:spPr>
          <a:xfrm rot="16200000">
            <a:off x="7775575" y="3212065"/>
            <a:ext cx="864000" cy="8640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E6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284298" y="2793704"/>
            <a:ext cx="2012950" cy="400050"/>
            <a:chOff x="1816" y="3417"/>
            <a:chExt cx="3170" cy="630"/>
          </a:xfrm>
        </p:grpSpPr>
        <p:sp>
          <p:nvSpPr>
            <p:cNvPr id="25" name="文本框 20"/>
            <p:cNvSpPr txBox="1"/>
            <p:nvPr/>
          </p:nvSpPr>
          <p:spPr>
            <a:xfrm flipH="1">
              <a:off x="1816" y="3417"/>
              <a:ext cx="3170" cy="6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Platforms</a:t>
              </a:r>
              <a:endParaRPr lang="zh-CN" altLang="en-US" sz="20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2211" y="4042"/>
              <a:ext cx="238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圈箭头"/>
          <p:cNvSpPr/>
          <p:nvPr/>
        </p:nvSpPr>
        <p:spPr>
          <a:xfrm rot="16200000">
            <a:off x="9933305" y="3880720"/>
            <a:ext cx="864000" cy="8640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E6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1734820" y="4668520"/>
            <a:ext cx="0" cy="66992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893185" y="3998595"/>
            <a:ext cx="0" cy="792000"/>
          </a:xfrm>
          <a:prstGeom prst="line">
            <a:avLst/>
          </a:prstGeom>
          <a:solidFill>
            <a:srgbClr val="E6D2B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050915" y="4545965"/>
            <a:ext cx="0" cy="66992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8208010" y="4074795"/>
            <a:ext cx="0" cy="684000"/>
          </a:xfrm>
          <a:prstGeom prst="line">
            <a:avLst/>
          </a:prstGeom>
          <a:solidFill>
            <a:srgbClr val="E6D2B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10365740" y="4668520"/>
            <a:ext cx="0" cy="6480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立方体 2"/>
          <p:cNvSpPr/>
          <p:nvPr/>
        </p:nvSpPr>
        <p:spPr>
          <a:xfrm>
            <a:off x="1033780" y="5215890"/>
            <a:ext cx="1400810" cy="685800"/>
          </a:xfrm>
          <a:prstGeom prst="cube">
            <a:avLst/>
          </a:prstGeom>
          <a:solidFill>
            <a:srgbClr val="E6D2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3191510" y="4759325"/>
            <a:ext cx="1400810" cy="685800"/>
          </a:xfrm>
          <a:prstGeom prst="cube">
            <a:avLst/>
          </a:prstGeom>
          <a:solidFill>
            <a:srgbClr val="E6D2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5349240" y="5215890"/>
            <a:ext cx="1400810" cy="685800"/>
          </a:xfrm>
          <a:prstGeom prst="cube">
            <a:avLst/>
          </a:prstGeom>
          <a:solidFill>
            <a:srgbClr val="E6D2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7506970" y="4759325"/>
            <a:ext cx="1400810" cy="685800"/>
          </a:xfrm>
          <a:prstGeom prst="cube">
            <a:avLst/>
          </a:prstGeom>
          <a:solidFill>
            <a:srgbClr val="E6D2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9664700" y="5215890"/>
            <a:ext cx="1400810" cy="685800"/>
          </a:xfrm>
          <a:prstGeom prst="cube">
            <a:avLst/>
          </a:prstGeom>
          <a:solidFill>
            <a:srgbClr val="E6D2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1910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/>
          <p:cNvSpPr txBox="1"/>
          <p:nvPr/>
        </p:nvSpPr>
        <p:spPr>
          <a:xfrm>
            <a:off x="805815" y="1675765"/>
            <a:ext cx="34861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36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LOGO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022E4-1CDC-C845-823A-D2EFCC0757B5}"/>
              </a:ext>
            </a:extLst>
          </p:cNvPr>
          <p:cNvSpPr txBox="1">
            <a:spLocks/>
          </p:cNvSpPr>
          <p:nvPr/>
        </p:nvSpPr>
        <p:spPr>
          <a:xfrm>
            <a:off x="521208" y="2362200"/>
            <a:ext cx="972007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51505937-25D6-BC4E-923F-F34E8034B057}"/>
              </a:ext>
            </a:extLst>
          </p:cNvPr>
          <p:cNvSpPr txBox="1"/>
          <p:nvPr/>
        </p:nvSpPr>
        <p:spPr>
          <a:xfrm>
            <a:off x="338268" y="2736562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fontAlgn="base"/>
            <a:r>
              <a:rPr lang="en-US" altLang="zh-CN" sz="2400" noProof="1">
                <a:solidFill>
                  <a:srgbClr val="A2846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Saez-Trumper, D.  has created a system called ”Fake Tweet Buster”</a:t>
            </a:r>
          </a:p>
          <a:p>
            <a:pPr lvl="0" fontAlgn="base"/>
            <a:endParaRPr lang="en-US" altLang="zh-CN" sz="2400" noProof="1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fontAlgn="base"/>
            <a:r>
              <a:rPr lang="en-US" altLang="zh-CN" sz="2400" noProof="1">
                <a:solidFill>
                  <a:srgbClr val="A2846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Gupta, A., and Kumaraguru, P. studied the role of twitter during Hurricane Sandy(2012).</a:t>
            </a:r>
          </a:p>
          <a:p>
            <a:pPr lvl="0" fontAlgn="base"/>
            <a:endParaRPr lang="en-US" altLang="zh-CN" sz="2400" noProof="1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fontAlgn="base"/>
            <a:r>
              <a:rPr lang="en-US" altLang="zh-CN" sz="2400" noProof="1">
                <a:solidFill>
                  <a:srgbClr val="A2846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Castillo, C., Mendoza, M., and Poblete, B. studied challenges of computational verification in social multimedia</a:t>
            </a:r>
          </a:p>
          <a:p>
            <a:pPr lvl="0" fontAlgn="base"/>
            <a:endParaRPr lang="en-US" altLang="zh-CN" sz="2400" noProof="1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fontAlgn="base"/>
            <a:endParaRPr lang="en-US" altLang="zh-CN" sz="2400" noProof="1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fontAlgn="base"/>
            <a:endParaRPr lang="en-US" altLang="zh-CN" sz="2400" noProof="1">
              <a:solidFill>
                <a:srgbClr val="A2846B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fontAlgn="base"/>
            <a:endParaRPr lang="en-US" altLang="zh-CN" sz="24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 fontAlgn="base"/>
            <a:endParaRPr lang="zh-CN" altLang="zh-CN" sz="24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0" name="图片 1" descr="1ec5b0dbd97742b6c4ea2d848f360a70">
            <a:extLst>
              <a:ext uri="{FF2B5EF4-FFF2-40B4-BE49-F238E27FC236}">
                <a16:creationId xmlns:a16="http://schemas.microsoft.com/office/drawing/2014/main" id="{CC05CCB6-A310-ED44-A17A-EE80E91747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54757"/>
          <a:stretch>
            <a:fillRect/>
          </a:stretch>
        </p:blipFill>
        <p:spPr>
          <a:xfrm flipV="1">
            <a:off x="6434268" y="-118016"/>
            <a:ext cx="6096000" cy="2636520"/>
          </a:xfrm>
          <a:prstGeom prst="rect">
            <a:avLst/>
          </a:prstGeom>
        </p:spPr>
      </p:pic>
      <p:sp>
        <p:nvSpPr>
          <p:cNvPr id="11" name="TextBox 25">
            <a:extLst>
              <a:ext uri="{FF2B5EF4-FFF2-40B4-BE49-F238E27FC236}">
                <a16:creationId xmlns:a16="http://schemas.microsoft.com/office/drawing/2014/main" id="{D06D4A30-3F09-DB4E-93C2-9EF75097A4DC}"/>
              </a:ext>
            </a:extLst>
          </p:cNvPr>
          <p:cNvSpPr txBox="1"/>
          <p:nvPr/>
        </p:nvSpPr>
        <p:spPr>
          <a:xfrm>
            <a:off x="-410369" y="1356856"/>
            <a:ext cx="415353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3000" b="1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REFERENCES</a:t>
            </a:r>
            <a:endParaRPr lang="zh-CN" altLang="zh-CN" sz="3000" b="1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/>
          <p:nvPr/>
        </p:nvSpPr>
        <p:spPr>
          <a:xfrm>
            <a:off x="408940" y="2388870"/>
            <a:ext cx="465074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8000" dirty="0">
                <a:solidFill>
                  <a:srgbClr val="A2846B"/>
                </a:solidFill>
                <a:latin typeface="Impact" panose="020B0806030902050204" charset="0"/>
                <a:ea typeface="幼圆" panose="02010509060101010101" charset="-122"/>
                <a:sym typeface="微软雅黑" panose="020B0503020204020204" charset="-122"/>
              </a:rPr>
              <a:t>Questions?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805815" y="151765"/>
            <a:ext cx="34861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36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LOGO</a:t>
            </a:r>
          </a:p>
        </p:txBody>
      </p:sp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5834380" y="636905"/>
            <a:ext cx="609600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367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/>
          <p:nvPr/>
        </p:nvSpPr>
        <p:spPr>
          <a:xfrm>
            <a:off x="408940" y="2388870"/>
            <a:ext cx="4348480" cy="2540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8000" dirty="0">
                <a:solidFill>
                  <a:srgbClr val="A2846B"/>
                </a:solidFill>
                <a:latin typeface="Impact" panose="020B0806030902050204" charset="0"/>
                <a:ea typeface="幼圆" panose="02010509060101010101" charset="-122"/>
                <a:sym typeface="微软雅黑" panose="020B0503020204020204" charset="-122"/>
              </a:rPr>
              <a:t>THANK</a:t>
            </a:r>
          </a:p>
          <a:p>
            <a:pPr lvl="0" algn="ctr"/>
            <a:r>
              <a:rPr lang="en-US" altLang="zh-CN" sz="8000" dirty="0">
                <a:solidFill>
                  <a:srgbClr val="A2846B"/>
                </a:solidFill>
                <a:latin typeface="Impact" panose="020B0806030902050204" charset="0"/>
                <a:ea typeface="幼圆" panose="02010509060101010101" charset="-122"/>
                <a:sym typeface="微软雅黑" panose="020B0503020204020204" charset="-122"/>
              </a:rPr>
              <a:t>YOU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805815" y="151765"/>
            <a:ext cx="34861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36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</a:rPr>
              <a:t>LOGO</a:t>
            </a:r>
          </a:p>
        </p:txBody>
      </p:sp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5834380" y="636905"/>
            <a:ext cx="609600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374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08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strike="noStrike" noProof="1">
                <a:solidFill>
                  <a:srgbClr val="A2846B"/>
                </a:solidFill>
                <a:effectLst/>
                <a:latin typeface="Impact" panose="020B0806030902050204" charset="0"/>
                <a:ea typeface="微软雅黑" panose="020B0503020204020204" charset="-122"/>
                <a:cs typeface="+mn-cs"/>
                <a:sym typeface="微软雅黑" panose="020B0503020204020204" charset="-122"/>
              </a:rPr>
              <a:t>1</a:t>
            </a: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Introduction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290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Introduction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任意多边形 10"/>
          <p:cNvSpPr/>
          <p:nvPr/>
        </p:nvSpPr>
        <p:spPr>
          <a:xfrm>
            <a:off x="5940425" y="1984375"/>
            <a:ext cx="5492750" cy="2098675"/>
          </a:xfrm>
          <a:custGeom>
            <a:avLst/>
            <a:gdLst>
              <a:gd name="connsiteX0" fmla="*/ 0 w 8650"/>
              <a:gd name="connsiteY0" fmla="*/ 3307 h 3307"/>
              <a:gd name="connsiteX1" fmla="*/ 1542 w 8650"/>
              <a:gd name="connsiteY1" fmla="*/ 30 h 3307"/>
              <a:gd name="connsiteX2" fmla="*/ 8650 w 8650"/>
              <a:gd name="connsiteY2" fmla="*/ 0 h 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50" h="3307">
                <a:moveTo>
                  <a:pt x="0" y="3307"/>
                </a:moveTo>
                <a:cubicBezTo>
                  <a:pt x="32" y="3290"/>
                  <a:pt x="1494" y="78"/>
                  <a:pt x="1542" y="30"/>
                </a:cubicBezTo>
                <a:cubicBezTo>
                  <a:pt x="1590" y="-18"/>
                  <a:pt x="8642" y="26"/>
                  <a:pt x="8650" y="0"/>
                </a:cubicBezTo>
              </a:path>
            </a:pathLst>
          </a:custGeom>
          <a:noFill/>
          <a:ln w="12700">
            <a:solidFill>
              <a:srgbClr val="A28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300" name="文本框 22"/>
          <p:cNvSpPr txBox="1"/>
          <p:nvPr/>
        </p:nvSpPr>
        <p:spPr>
          <a:xfrm flipH="1">
            <a:off x="654050" y="1958975"/>
            <a:ext cx="372745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Influential -&gt; youth, business, politics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“Freedom of Speech”</a:t>
            </a:r>
            <a:endParaRPr lang="zh-CN" altLang="en-US" sz="14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2301" name="文本框 20"/>
          <p:cNvSpPr txBox="1"/>
          <p:nvPr/>
        </p:nvSpPr>
        <p:spPr>
          <a:xfrm flipH="1">
            <a:off x="415925" y="1439863"/>
            <a:ext cx="1997075" cy="369332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Social Media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02" name="文本框 22"/>
          <p:cNvSpPr txBox="1"/>
          <p:nvPr/>
        </p:nvSpPr>
        <p:spPr>
          <a:xfrm flipH="1">
            <a:off x="241300" y="4574223"/>
            <a:ext cx="372745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Impact how people think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Eg.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2016 Elections</a:t>
            </a:r>
            <a:endParaRPr lang="zh-CN" altLang="en-US" sz="14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2303" name="文本框 20"/>
          <p:cNvSpPr txBox="1"/>
          <p:nvPr/>
        </p:nvSpPr>
        <p:spPr>
          <a:xfrm flipH="1">
            <a:off x="53975" y="3968750"/>
            <a:ext cx="1997075" cy="369332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General Public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04" name="文本框 22"/>
          <p:cNvSpPr txBox="1"/>
          <p:nvPr/>
        </p:nvSpPr>
        <p:spPr>
          <a:xfrm flipH="1">
            <a:off x="7929563" y="2108200"/>
            <a:ext cx="3727450" cy="95410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Companies apply advertising approaches on social media to influence people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Build product reputation</a:t>
            </a:r>
            <a:endParaRPr lang="zh-CN" altLang="en-US" sz="14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2305" name="文本框 20"/>
          <p:cNvSpPr txBox="1"/>
          <p:nvPr/>
        </p:nvSpPr>
        <p:spPr>
          <a:xfrm flipH="1">
            <a:off x="7691438" y="1587500"/>
            <a:ext cx="1998662" cy="369332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Industries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06" name="文本框 22"/>
          <p:cNvSpPr txBox="1"/>
          <p:nvPr/>
        </p:nvSpPr>
        <p:spPr>
          <a:xfrm flipH="1">
            <a:off x="8147050" y="4388803"/>
            <a:ext cx="372903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Fake news / tweets </a:t>
            </a:r>
            <a:endParaRPr lang="zh-CN" altLang="en-US" sz="14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2307" name="文本框 20"/>
          <p:cNvSpPr txBox="1"/>
          <p:nvPr/>
        </p:nvSpPr>
        <p:spPr>
          <a:xfrm flipH="1">
            <a:off x="7924800" y="3794125"/>
            <a:ext cx="1998663" cy="369332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Credibility</a:t>
            </a:r>
            <a:endParaRPr lang="zh-CN" altLang="en-US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2308" name="组合 11"/>
          <p:cNvGrpSpPr/>
          <p:nvPr/>
        </p:nvGrpSpPr>
        <p:grpSpPr>
          <a:xfrm>
            <a:off x="1916113" y="3741738"/>
            <a:ext cx="576262" cy="576262"/>
            <a:chOff x="8192" y="-1803"/>
            <a:chExt cx="1308" cy="1308"/>
          </a:xfrm>
        </p:grpSpPr>
        <p:sp>
          <p:nvSpPr>
            <p:cNvPr id="35" name="椭圆形标注 34"/>
            <p:cNvSpPr/>
            <p:nvPr/>
          </p:nvSpPr>
          <p:spPr>
            <a:xfrm rot="19920000">
              <a:off x="8192" y="-1803"/>
              <a:ext cx="1309" cy="1309"/>
            </a:xfrm>
            <a:prstGeom prst="ellipse">
              <a:avLst/>
            </a:prstGeom>
            <a:solidFill>
              <a:srgbClr val="A2846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fontAlgn="base"/>
              <a:endParaRPr lang="zh-CN" altLang="en-US" strike="noStrike" noProof="1">
                <a:sym typeface="+mn-ea"/>
              </a:endParaRPr>
            </a:p>
          </p:txBody>
        </p:sp>
        <p:sp>
          <p:nvSpPr>
            <p:cNvPr id="11276" name="Freeform 39"/>
            <p:cNvSpPr>
              <a:spLocks noEditPoints="1"/>
            </p:cNvSpPr>
            <p:nvPr/>
          </p:nvSpPr>
          <p:spPr>
            <a:xfrm>
              <a:off x="8426" y="-1640"/>
              <a:ext cx="845" cy="970"/>
            </a:xfrm>
            <a:custGeom>
              <a:avLst/>
              <a:gdLst/>
              <a:ahLst/>
              <a:cxnLst>
                <a:cxn ang="0">
                  <a:pos x="64818" y="223653"/>
                </a:cxn>
                <a:cxn ang="0">
                  <a:pos x="64818" y="239860"/>
                </a:cxn>
                <a:cxn ang="0">
                  <a:pos x="268995" y="230136"/>
                </a:cxn>
                <a:cxn ang="0">
                  <a:pos x="301404" y="181516"/>
                </a:cxn>
                <a:cxn ang="0">
                  <a:pos x="55095" y="191240"/>
                </a:cxn>
                <a:cxn ang="0">
                  <a:pos x="301404" y="200964"/>
                </a:cxn>
                <a:cxn ang="0">
                  <a:pos x="301404" y="181516"/>
                </a:cxn>
                <a:cxn ang="0">
                  <a:pos x="64818" y="142620"/>
                </a:cxn>
                <a:cxn ang="0">
                  <a:pos x="64818" y="158826"/>
                </a:cxn>
                <a:cxn ang="0">
                  <a:pos x="311127" y="152344"/>
                </a:cxn>
                <a:cxn ang="0">
                  <a:pos x="35650" y="103723"/>
                </a:cxn>
                <a:cxn ang="0">
                  <a:pos x="330572" y="103723"/>
                </a:cxn>
                <a:cxn ang="0">
                  <a:pos x="337054" y="106965"/>
                </a:cxn>
                <a:cxn ang="0">
                  <a:pos x="337054" y="281998"/>
                </a:cxn>
                <a:cxn ang="0">
                  <a:pos x="330572" y="281998"/>
                </a:cxn>
                <a:cxn ang="0">
                  <a:pos x="204177" y="281998"/>
                </a:cxn>
                <a:cxn ang="0">
                  <a:pos x="129636" y="304687"/>
                </a:cxn>
                <a:cxn ang="0">
                  <a:pos x="116673" y="281998"/>
                </a:cxn>
                <a:cxn ang="0">
                  <a:pos x="35650" y="281998"/>
                </a:cxn>
                <a:cxn ang="0">
                  <a:pos x="29168" y="278756"/>
                </a:cxn>
                <a:cxn ang="0">
                  <a:pos x="29168" y="106965"/>
                </a:cxn>
                <a:cxn ang="0">
                  <a:pos x="35650" y="103723"/>
                </a:cxn>
                <a:cxn ang="0">
                  <a:pos x="401872" y="29172"/>
                </a:cxn>
                <a:cxn ang="0">
                  <a:pos x="405113" y="29172"/>
                </a:cxn>
                <a:cxn ang="0">
                  <a:pos x="408354" y="204205"/>
                </a:cxn>
                <a:cxn ang="0">
                  <a:pos x="401872" y="207447"/>
                </a:cxn>
                <a:cxn ang="0">
                  <a:pos x="366222" y="207447"/>
                </a:cxn>
                <a:cxn ang="0">
                  <a:pos x="330572" y="74551"/>
                </a:cxn>
                <a:cxn ang="0">
                  <a:pos x="97227" y="32414"/>
                </a:cxn>
                <a:cxn ang="0">
                  <a:pos x="103709" y="29172"/>
                </a:cxn>
                <a:cxn ang="0">
                  <a:pos x="401872" y="0"/>
                </a:cxn>
                <a:cxn ang="0">
                  <a:pos x="68059" y="32414"/>
                </a:cxn>
                <a:cxn ang="0">
                  <a:pos x="35650" y="74551"/>
                </a:cxn>
                <a:cxn ang="0">
                  <a:pos x="0" y="278756"/>
                </a:cxn>
                <a:cxn ang="0">
                  <a:pos x="87504" y="311170"/>
                </a:cxn>
                <a:cxn ang="0">
                  <a:pos x="58336" y="369514"/>
                </a:cxn>
                <a:cxn ang="0">
                  <a:pos x="74541" y="372756"/>
                </a:cxn>
                <a:cxn ang="0">
                  <a:pos x="330572" y="311170"/>
                </a:cxn>
                <a:cxn ang="0">
                  <a:pos x="366222" y="236619"/>
                </a:cxn>
                <a:cxn ang="0">
                  <a:pos x="437522" y="204205"/>
                </a:cxn>
                <a:cxn ang="0">
                  <a:pos x="401872" y="0"/>
                </a:cxn>
              </a:cxnLst>
              <a:rect l="0" t="0" r="0" b="0"/>
              <a:pathLst>
                <a:path w="135" h="115">
                  <a:moveTo>
                    <a:pt x="80" y="69"/>
                  </a:moveTo>
                  <a:cubicBezTo>
                    <a:pt x="20" y="69"/>
                    <a:pt x="20" y="69"/>
                    <a:pt x="20" y="69"/>
                  </a:cubicBezTo>
                  <a:cubicBezTo>
                    <a:pt x="19" y="69"/>
                    <a:pt x="17" y="70"/>
                    <a:pt x="17" y="71"/>
                  </a:cubicBezTo>
                  <a:cubicBezTo>
                    <a:pt x="17" y="73"/>
                    <a:pt x="19" y="74"/>
                    <a:pt x="20" y="74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2" y="74"/>
                    <a:pt x="83" y="73"/>
                    <a:pt x="83" y="71"/>
                  </a:cubicBezTo>
                  <a:cubicBezTo>
                    <a:pt x="83" y="70"/>
                    <a:pt x="82" y="69"/>
                    <a:pt x="80" y="69"/>
                  </a:cubicBezTo>
                  <a:moveTo>
                    <a:pt x="93" y="56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19" y="56"/>
                    <a:pt x="17" y="58"/>
                    <a:pt x="17" y="59"/>
                  </a:cubicBezTo>
                  <a:cubicBezTo>
                    <a:pt x="17" y="61"/>
                    <a:pt x="19" y="62"/>
                    <a:pt x="20" y="62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5" y="62"/>
                    <a:pt x="96" y="61"/>
                    <a:pt x="96" y="59"/>
                  </a:cubicBezTo>
                  <a:cubicBezTo>
                    <a:pt x="96" y="58"/>
                    <a:pt x="95" y="56"/>
                    <a:pt x="93" y="56"/>
                  </a:cubicBezTo>
                  <a:moveTo>
                    <a:pt x="93" y="44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7" y="45"/>
                    <a:pt x="17" y="47"/>
                  </a:cubicBezTo>
                  <a:cubicBezTo>
                    <a:pt x="17" y="48"/>
                    <a:pt x="19" y="49"/>
                    <a:pt x="20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49"/>
                    <a:pt x="96" y="48"/>
                    <a:pt x="96" y="47"/>
                  </a:cubicBezTo>
                  <a:cubicBezTo>
                    <a:pt x="96" y="45"/>
                    <a:pt x="95" y="44"/>
                    <a:pt x="93" y="44"/>
                  </a:cubicBezTo>
                  <a:moveTo>
                    <a:pt x="11" y="32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3" y="32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4" y="87"/>
                    <a:pt x="103" y="87"/>
                    <a:pt x="102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4" y="87"/>
                    <a:pt x="63" y="87"/>
                    <a:pt x="63" y="87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1" y="93"/>
                    <a:pt x="41" y="91"/>
                    <a:pt x="40" y="89"/>
                  </a:cubicBezTo>
                  <a:cubicBezTo>
                    <a:pt x="39" y="88"/>
                    <a:pt x="38" y="87"/>
                    <a:pt x="36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0" y="87"/>
                    <a:pt x="10" y="87"/>
                    <a:pt x="9" y="87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3"/>
                    <a:pt x="10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2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5" y="9"/>
                    <a:pt x="125" y="9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63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27"/>
                    <a:pt x="108" y="23"/>
                    <a:pt x="10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12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1" y="4"/>
                    <a:pt x="21" y="10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3"/>
                    <a:pt x="0" y="27"/>
                    <a:pt x="0" y="3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5" y="96"/>
                    <a:pt x="11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7" y="110"/>
                    <a:pt x="17" y="113"/>
                    <a:pt x="18" y="114"/>
                  </a:cubicBezTo>
                  <a:cubicBezTo>
                    <a:pt x="19" y="115"/>
                    <a:pt x="20" y="116"/>
                    <a:pt x="22" y="116"/>
                  </a:cubicBezTo>
                  <a:cubicBezTo>
                    <a:pt x="22" y="116"/>
                    <a:pt x="23" y="116"/>
                    <a:pt x="23" y="115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8" y="96"/>
                    <a:pt x="113" y="92"/>
                    <a:pt x="113" y="86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24" y="73"/>
                    <a:pt x="124" y="73"/>
                    <a:pt x="124" y="73"/>
                  </a:cubicBezTo>
                  <a:cubicBezTo>
                    <a:pt x="129" y="73"/>
                    <a:pt x="134" y="69"/>
                    <a:pt x="135" y="63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4" y="4"/>
                    <a:pt x="129" y="0"/>
                    <a:pt x="124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11" name="组合 12"/>
          <p:cNvGrpSpPr/>
          <p:nvPr/>
        </p:nvGrpSpPr>
        <p:grpSpPr>
          <a:xfrm>
            <a:off x="9551988" y="1339850"/>
            <a:ext cx="576262" cy="576263"/>
            <a:chOff x="10344" y="-1990"/>
            <a:chExt cx="1308" cy="1308"/>
          </a:xfrm>
        </p:grpSpPr>
        <p:sp>
          <p:nvSpPr>
            <p:cNvPr id="38" name="椭圆形标注 37"/>
            <p:cNvSpPr/>
            <p:nvPr/>
          </p:nvSpPr>
          <p:spPr>
            <a:xfrm>
              <a:off x="10344" y="-1990"/>
              <a:ext cx="1309" cy="1309"/>
            </a:xfrm>
            <a:prstGeom prst="ellipse">
              <a:avLst/>
            </a:prstGeom>
            <a:solidFill>
              <a:srgbClr val="A2846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fontAlgn="base"/>
              <a:endParaRPr lang="zh-CN" altLang="en-US" strike="noStrike" noProof="1">
                <a:sym typeface="+mn-ea"/>
              </a:endParaRPr>
            </a:p>
          </p:txBody>
        </p:sp>
        <p:sp>
          <p:nvSpPr>
            <p:cNvPr id="11279" name="Freeform 103"/>
            <p:cNvSpPr>
              <a:spLocks noEditPoints="1"/>
            </p:cNvSpPr>
            <p:nvPr/>
          </p:nvSpPr>
          <p:spPr>
            <a:xfrm>
              <a:off x="10599" y="-1776"/>
              <a:ext cx="840" cy="898"/>
            </a:xfrm>
            <a:custGeom>
              <a:avLst/>
              <a:gdLst/>
              <a:ahLst/>
              <a:cxnLst>
                <a:cxn ang="0">
                  <a:pos x="126413" y="291332"/>
                </a:cxn>
                <a:cxn ang="0">
                  <a:pos x="90758" y="210406"/>
                </a:cxn>
                <a:cxn ang="0">
                  <a:pos x="149102" y="168325"/>
                </a:cxn>
                <a:cxn ang="0">
                  <a:pos x="204205" y="207169"/>
                </a:cxn>
                <a:cxn ang="0">
                  <a:pos x="175033" y="288095"/>
                </a:cxn>
                <a:cxn ang="0">
                  <a:pos x="178274" y="87399"/>
                </a:cxn>
                <a:cxn ang="0">
                  <a:pos x="149102" y="116533"/>
                </a:cxn>
                <a:cxn ang="0">
                  <a:pos x="106965" y="90636"/>
                </a:cxn>
                <a:cxn ang="0">
                  <a:pos x="81034" y="139192"/>
                </a:cxn>
                <a:cxn ang="0">
                  <a:pos x="16207" y="158614"/>
                </a:cxn>
                <a:cxn ang="0">
                  <a:pos x="35655" y="216880"/>
                </a:cxn>
                <a:cxn ang="0">
                  <a:pos x="3241" y="271909"/>
                </a:cxn>
                <a:cxn ang="0">
                  <a:pos x="58344" y="301043"/>
                </a:cxn>
                <a:cxn ang="0">
                  <a:pos x="74551" y="362546"/>
                </a:cxn>
                <a:cxn ang="0">
                  <a:pos x="129654" y="343124"/>
                </a:cxn>
                <a:cxn ang="0">
                  <a:pos x="171792" y="343124"/>
                </a:cxn>
                <a:cxn ang="0">
                  <a:pos x="230136" y="359309"/>
                </a:cxn>
                <a:cxn ang="0">
                  <a:pos x="243102" y="294569"/>
                </a:cxn>
                <a:cxn ang="0">
                  <a:pos x="294963" y="262198"/>
                </a:cxn>
                <a:cxn ang="0">
                  <a:pos x="259308" y="207169"/>
                </a:cxn>
                <a:cxn ang="0">
                  <a:pos x="272274" y="152140"/>
                </a:cxn>
                <a:cxn ang="0">
                  <a:pos x="210688" y="135955"/>
                </a:cxn>
                <a:cxn ang="0">
                  <a:pos x="178274" y="87399"/>
                </a:cxn>
                <a:cxn ang="0">
                  <a:pos x="301446" y="103585"/>
                </a:cxn>
                <a:cxn ang="0">
                  <a:pos x="272274" y="71214"/>
                </a:cxn>
                <a:cxn ang="0">
                  <a:pos x="304687" y="42081"/>
                </a:cxn>
                <a:cxn ang="0">
                  <a:pos x="324135" y="48555"/>
                </a:cxn>
                <a:cxn ang="0">
                  <a:pos x="324135" y="93873"/>
                </a:cxn>
                <a:cxn ang="0">
                  <a:pos x="291722" y="0"/>
                </a:cxn>
                <a:cxn ang="0">
                  <a:pos x="272274" y="25896"/>
                </a:cxn>
                <a:cxn ang="0">
                  <a:pos x="243102" y="25896"/>
                </a:cxn>
                <a:cxn ang="0">
                  <a:pos x="249584" y="58266"/>
                </a:cxn>
                <a:cxn ang="0">
                  <a:pos x="230136" y="80925"/>
                </a:cxn>
                <a:cxn ang="0">
                  <a:pos x="256067" y="100348"/>
                </a:cxn>
                <a:cxn ang="0">
                  <a:pos x="259308" y="129481"/>
                </a:cxn>
                <a:cxn ang="0">
                  <a:pos x="291722" y="126244"/>
                </a:cxn>
                <a:cxn ang="0">
                  <a:pos x="314411" y="145666"/>
                </a:cxn>
                <a:cxn ang="0">
                  <a:pos x="333859" y="119770"/>
                </a:cxn>
                <a:cxn ang="0">
                  <a:pos x="359790" y="116533"/>
                </a:cxn>
                <a:cxn ang="0">
                  <a:pos x="356549" y="84162"/>
                </a:cxn>
                <a:cxn ang="0">
                  <a:pos x="375997" y="61503"/>
                </a:cxn>
                <a:cxn ang="0">
                  <a:pos x="350066" y="42081"/>
                </a:cxn>
                <a:cxn ang="0">
                  <a:pos x="346825" y="12948"/>
                </a:cxn>
                <a:cxn ang="0">
                  <a:pos x="314411" y="16185"/>
                </a:cxn>
                <a:cxn ang="0">
                  <a:pos x="291722" y="0"/>
                </a:cxn>
              </a:cxnLst>
              <a:rect l="0" t="0" r="0" b="0"/>
              <a:pathLst>
                <a:path w="115" h="117">
                  <a:moveTo>
                    <a:pt x="46" y="91"/>
                  </a:moveTo>
                  <a:cubicBezTo>
                    <a:pt x="44" y="91"/>
                    <a:pt x="41" y="91"/>
                    <a:pt x="39" y="90"/>
                  </a:cubicBezTo>
                  <a:cubicBezTo>
                    <a:pt x="34" y="88"/>
                    <a:pt x="30" y="84"/>
                    <a:pt x="28" y="80"/>
                  </a:cubicBezTo>
                  <a:cubicBezTo>
                    <a:pt x="26" y="75"/>
                    <a:pt x="26" y="70"/>
                    <a:pt x="28" y="65"/>
                  </a:cubicBezTo>
                  <a:cubicBezTo>
                    <a:pt x="29" y="60"/>
                    <a:pt x="33" y="56"/>
                    <a:pt x="38" y="54"/>
                  </a:cubicBezTo>
                  <a:cubicBezTo>
                    <a:pt x="40" y="53"/>
                    <a:pt x="43" y="52"/>
                    <a:pt x="46" y="52"/>
                  </a:cubicBezTo>
                  <a:cubicBezTo>
                    <a:pt x="48" y="52"/>
                    <a:pt x="50" y="53"/>
                    <a:pt x="53" y="53"/>
                  </a:cubicBezTo>
                  <a:cubicBezTo>
                    <a:pt x="58" y="55"/>
                    <a:pt x="61" y="59"/>
                    <a:pt x="63" y="64"/>
                  </a:cubicBezTo>
                  <a:cubicBezTo>
                    <a:pt x="66" y="68"/>
                    <a:pt x="66" y="73"/>
                    <a:pt x="64" y="78"/>
                  </a:cubicBezTo>
                  <a:cubicBezTo>
                    <a:pt x="62" y="83"/>
                    <a:pt x="58" y="87"/>
                    <a:pt x="54" y="89"/>
                  </a:cubicBezTo>
                  <a:cubicBezTo>
                    <a:pt x="51" y="90"/>
                    <a:pt x="49" y="91"/>
                    <a:pt x="46" y="91"/>
                  </a:cubicBezTo>
                  <a:moveTo>
                    <a:pt x="55" y="27"/>
                  </a:move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8" y="36"/>
                    <a:pt x="46" y="36"/>
                  </a:cubicBezTo>
                  <a:cubicBezTo>
                    <a:pt x="43" y="36"/>
                    <a:pt x="40" y="37"/>
                    <a:pt x="38" y="3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1" y="46"/>
                    <a:pt x="18" y="49"/>
                    <a:pt x="16" y="53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71"/>
                    <a:pt x="10" y="76"/>
                    <a:pt x="11" y="80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6"/>
                    <a:pt x="23" y="99"/>
                    <a:pt x="27" y="101"/>
                  </a:cubicBezTo>
                  <a:cubicBezTo>
                    <a:pt x="23" y="112"/>
                    <a:pt x="23" y="112"/>
                    <a:pt x="23" y="112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2" y="107"/>
                    <a:pt x="44" y="107"/>
                    <a:pt x="46" y="107"/>
                  </a:cubicBezTo>
                  <a:cubicBezTo>
                    <a:pt x="48" y="107"/>
                    <a:pt x="51" y="107"/>
                    <a:pt x="53" y="10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70" y="98"/>
                    <a:pt x="73" y="95"/>
                    <a:pt x="75" y="91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3"/>
                    <a:pt x="81" y="68"/>
                    <a:pt x="80" y="64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2" y="47"/>
                    <a:pt x="68" y="44"/>
                    <a:pt x="65" y="4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55" y="27"/>
                    <a:pt x="55" y="27"/>
                    <a:pt x="55" y="27"/>
                  </a:cubicBezTo>
                  <a:moveTo>
                    <a:pt x="94" y="32"/>
                  </a:moveTo>
                  <a:cubicBezTo>
                    <a:pt x="94" y="32"/>
                    <a:pt x="93" y="32"/>
                    <a:pt x="93" y="32"/>
                  </a:cubicBezTo>
                  <a:cubicBezTo>
                    <a:pt x="91" y="32"/>
                    <a:pt x="88" y="31"/>
                    <a:pt x="87" y="29"/>
                  </a:cubicBezTo>
                  <a:cubicBezTo>
                    <a:pt x="85" y="27"/>
                    <a:pt x="84" y="25"/>
                    <a:pt x="84" y="22"/>
                  </a:cubicBezTo>
                  <a:cubicBezTo>
                    <a:pt x="84" y="19"/>
                    <a:pt x="85" y="17"/>
                    <a:pt x="87" y="15"/>
                  </a:cubicBezTo>
                  <a:cubicBezTo>
                    <a:pt x="89" y="14"/>
                    <a:pt x="91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6" y="13"/>
                    <a:pt x="99" y="14"/>
                    <a:pt x="100" y="15"/>
                  </a:cubicBezTo>
                  <a:cubicBezTo>
                    <a:pt x="102" y="17"/>
                    <a:pt x="103" y="20"/>
                    <a:pt x="103" y="22"/>
                  </a:cubicBezTo>
                  <a:cubicBezTo>
                    <a:pt x="103" y="25"/>
                    <a:pt x="102" y="27"/>
                    <a:pt x="100" y="29"/>
                  </a:cubicBezTo>
                  <a:cubicBezTo>
                    <a:pt x="98" y="31"/>
                    <a:pt x="96" y="32"/>
                    <a:pt x="94" y="32"/>
                  </a:cubicBezTo>
                  <a:moveTo>
                    <a:pt x="90" y="0"/>
                  </a:moveTo>
                  <a:cubicBezTo>
                    <a:pt x="90" y="5"/>
                    <a:pt x="90" y="5"/>
                    <a:pt x="90" y="5"/>
                  </a:cubicBezTo>
                  <a:cubicBezTo>
                    <a:pt x="88" y="6"/>
                    <a:pt x="86" y="6"/>
                    <a:pt x="84" y="8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4"/>
                    <a:pt x="77" y="16"/>
                    <a:pt x="77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8"/>
                    <a:pt x="78" y="30"/>
                    <a:pt x="79" y="3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5" y="38"/>
                    <a:pt x="87" y="38"/>
                    <a:pt x="90" y="39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9" y="39"/>
                    <a:pt x="101" y="38"/>
                    <a:pt x="103" y="37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0"/>
                    <a:pt x="110" y="28"/>
                    <a:pt x="110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0" y="17"/>
                    <a:pt x="109" y="15"/>
                    <a:pt x="108" y="1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1" y="6"/>
                    <a:pt x="99" y="6"/>
                    <a:pt x="97" y="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14" name="组合 9"/>
          <p:cNvGrpSpPr/>
          <p:nvPr/>
        </p:nvGrpSpPr>
        <p:grpSpPr>
          <a:xfrm>
            <a:off x="2292350" y="1225550"/>
            <a:ext cx="582613" cy="581025"/>
            <a:chOff x="3936" y="1605"/>
            <a:chExt cx="916" cy="916"/>
          </a:xfrm>
        </p:grpSpPr>
        <p:sp>
          <p:nvSpPr>
            <p:cNvPr id="41" name="椭圆形标注 40"/>
            <p:cNvSpPr/>
            <p:nvPr/>
          </p:nvSpPr>
          <p:spPr>
            <a:xfrm rot="19080000">
              <a:off x="3936" y="1605"/>
              <a:ext cx="916" cy="916"/>
            </a:xfrm>
            <a:prstGeom prst="ellipse">
              <a:avLst/>
            </a:prstGeom>
            <a:solidFill>
              <a:srgbClr val="A2846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fontAlgn="base"/>
              <a:endParaRPr lang="zh-CN" altLang="en-US" strike="noStrike" noProof="1">
                <a:sym typeface="+mn-ea"/>
              </a:endParaRPr>
            </a:p>
          </p:txBody>
        </p:sp>
        <p:sp>
          <p:nvSpPr>
            <p:cNvPr id="11282" name="Freeform 15"/>
            <p:cNvSpPr>
              <a:spLocks noEditPoints="1"/>
            </p:cNvSpPr>
            <p:nvPr/>
          </p:nvSpPr>
          <p:spPr>
            <a:xfrm>
              <a:off x="4156" y="1723"/>
              <a:ext cx="516" cy="636"/>
            </a:xfrm>
            <a:custGeom>
              <a:avLst/>
              <a:gdLst/>
              <a:ahLst/>
              <a:cxnLst>
                <a:cxn ang="0">
                  <a:pos x="30" y="924"/>
                </a:cxn>
                <a:cxn ang="0">
                  <a:pos x="47" y="984"/>
                </a:cxn>
                <a:cxn ang="0">
                  <a:pos x="86" y="1012"/>
                </a:cxn>
                <a:cxn ang="0">
                  <a:pos x="139" y="1014"/>
                </a:cxn>
                <a:cxn ang="0">
                  <a:pos x="39" y="892"/>
                </a:cxn>
                <a:cxn ang="0">
                  <a:pos x="267" y="950"/>
                </a:cxn>
                <a:cxn ang="0">
                  <a:pos x="274" y="992"/>
                </a:cxn>
                <a:cxn ang="0">
                  <a:pos x="267" y="1005"/>
                </a:cxn>
                <a:cxn ang="0">
                  <a:pos x="244" y="1014"/>
                </a:cxn>
                <a:cxn ang="0">
                  <a:pos x="15" y="849"/>
                </a:cxn>
                <a:cxn ang="0">
                  <a:pos x="0" y="826"/>
                </a:cxn>
                <a:cxn ang="0">
                  <a:pos x="5" y="796"/>
                </a:cxn>
                <a:cxn ang="0">
                  <a:pos x="20" y="783"/>
                </a:cxn>
                <a:cxn ang="0">
                  <a:pos x="45" y="783"/>
                </a:cxn>
                <a:cxn ang="0">
                  <a:pos x="722" y="506"/>
                </a:cxn>
                <a:cxn ang="0">
                  <a:pos x="722" y="506"/>
                </a:cxn>
                <a:cxn ang="0">
                  <a:pos x="124" y="77"/>
                </a:cxn>
                <a:cxn ang="0">
                  <a:pos x="417" y="130"/>
                </a:cxn>
                <a:cxn ang="0">
                  <a:pos x="417" y="130"/>
                </a:cxn>
                <a:cxn ang="0">
                  <a:pos x="777" y="211"/>
                </a:cxn>
                <a:cxn ang="0">
                  <a:pos x="581" y="194"/>
                </a:cxn>
                <a:cxn ang="0">
                  <a:pos x="581" y="194"/>
                </a:cxn>
                <a:cxn ang="0">
                  <a:pos x="318" y="860"/>
                </a:cxn>
                <a:cxn ang="0">
                  <a:pos x="327" y="903"/>
                </a:cxn>
                <a:cxn ang="0">
                  <a:pos x="318" y="916"/>
                </a:cxn>
                <a:cxn ang="0">
                  <a:pos x="295" y="924"/>
                </a:cxn>
                <a:cxn ang="0">
                  <a:pos x="69" y="760"/>
                </a:cxn>
                <a:cxn ang="0">
                  <a:pos x="54" y="736"/>
                </a:cxn>
                <a:cxn ang="0">
                  <a:pos x="58" y="706"/>
                </a:cxn>
                <a:cxn ang="0">
                  <a:pos x="73" y="694"/>
                </a:cxn>
                <a:cxn ang="0">
                  <a:pos x="99" y="694"/>
                </a:cxn>
                <a:cxn ang="0">
                  <a:pos x="521" y="239"/>
                </a:cxn>
                <a:cxn ang="0">
                  <a:pos x="449" y="209"/>
                </a:cxn>
                <a:cxn ang="0">
                  <a:pos x="353" y="203"/>
                </a:cxn>
                <a:cxn ang="0">
                  <a:pos x="263" y="233"/>
                </a:cxn>
                <a:cxn ang="0">
                  <a:pos x="195" y="292"/>
                </a:cxn>
                <a:cxn ang="0">
                  <a:pos x="163" y="356"/>
                </a:cxn>
                <a:cxn ang="0">
                  <a:pos x="154" y="446"/>
                </a:cxn>
                <a:cxn ang="0">
                  <a:pos x="163" y="583"/>
                </a:cxn>
                <a:cxn ang="0">
                  <a:pos x="141" y="672"/>
                </a:cxn>
                <a:cxn ang="0">
                  <a:pos x="363" y="747"/>
                </a:cxn>
                <a:cxn ang="0">
                  <a:pos x="440" y="698"/>
                </a:cxn>
                <a:cxn ang="0">
                  <a:pos x="562" y="636"/>
                </a:cxn>
                <a:cxn ang="0">
                  <a:pos x="626" y="570"/>
                </a:cxn>
                <a:cxn ang="0">
                  <a:pos x="649" y="504"/>
                </a:cxn>
                <a:cxn ang="0">
                  <a:pos x="649" y="412"/>
                </a:cxn>
                <a:cxn ang="0">
                  <a:pos x="613" y="324"/>
                </a:cxn>
                <a:cxn ang="0">
                  <a:pos x="542" y="254"/>
                </a:cxn>
                <a:cxn ang="0">
                  <a:pos x="229" y="559"/>
                </a:cxn>
                <a:cxn ang="0">
                  <a:pos x="227" y="420"/>
                </a:cxn>
                <a:cxn ang="0">
                  <a:pos x="256" y="320"/>
                </a:cxn>
                <a:cxn ang="0">
                  <a:pos x="331" y="271"/>
                </a:cxn>
                <a:cxn ang="0">
                  <a:pos x="466" y="282"/>
                </a:cxn>
                <a:cxn ang="0">
                  <a:pos x="335" y="356"/>
                </a:cxn>
                <a:cxn ang="0">
                  <a:pos x="284" y="412"/>
                </a:cxn>
                <a:cxn ang="0">
                  <a:pos x="229" y="559"/>
                </a:cxn>
              </a:cxnLst>
              <a:rect l="0" t="0" r="0" b="0"/>
              <a:pathLst>
                <a:path w="852" h="1018">
                  <a:moveTo>
                    <a:pt x="39" y="892"/>
                  </a:moveTo>
                  <a:lnTo>
                    <a:pt x="39" y="892"/>
                  </a:lnTo>
                  <a:lnTo>
                    <a:pt x="32" y="909"/>
                  </a:lnTo>
                  <a:lnTo>
                    <a:pt x="30" y="924"/>
                  </a:lnTo>
                  <a:lnTo>
                    <a:pt x="30" y="941"/>
                  </a:lnTo>
                  <a:lnTo>
                    <a:pt x="32" y="956"/>
                  </a:lnTo>
                  <a:lnTo>
                    <a:pt x="39" y="971"/>
                  </a:lnTo>
                  <a:lnTo>
                    <a:pt x="47" y="984"/>
                  </a:lnTo>
                  <a:lnTo>
                    <a:pt x="60" y="997"/>
                  </a:lnTo>
                  <a:lnTo>
                    <a:pt x="73" y="1005"/>
                  </a:lnTo>
                  <a:lnTo>
                    <a:pt x="73" y="1005"/>
                  </a:lnTo>
                  <a:lnTo>
                    <a:pt x="86" y="1012"/>
                  </a:lnTo>
                  <a:lnTo>
                    <a:pt x="99" y="1016"/>
                  </a:lnTo>
                  <a:lnTo>
                    <a:pt x="111" y="1018"/>
                  </a:lnTo>
                  <a:lnTo>
                    <a:pt x="126" y="1018"/>
                  </a:lnTo>
                  <a:lnTo>
                    <a:pt x="139" y="1014"/>
                  </a:lnTo>
                  <a:lnTo>
                    <a:pt x="152" y="1010"/>
                  </a:lnTo>
                  <a:lnTo>
                    <a:pt x="163" y="1003"/>
                  </a:lnTo>
                  <a:lnTo>
                    <a:pt x="173" y="997"/>
                  </a:lnTo>
                  <a:lnTo>
                    <a:pt x="39" y="892"/>
                  </a:lnTo>
                  <a:lnTo>
                    <a:pt x="39" y="892"/>
                  </a:lnTo>
                  <a:close/>
                  <a:moveTo>
                    <a:pt x="261" y="946"/>
                  </a:moveTo>
                  <a:lnTo>
                    <a:pt x="261" y="946"/>
                  </a:lnTo>
                  <a:lnTo>
                    <a:pt x="267" y="950"/>
                  </a:lnTo>
                  <a:lnTo>
                    <a:pt x="271" y="956"/>
                  </a:lnTo>
                  <a:lnTo>
                    <a:pt x="276" y="971"/>
                  </a:lnTo>
                  <a:lnTo>
                    <a:pt x="276" y="984"/>
                  </a:lnTo>
                  <a:lnTo>
                    <a:pt x="274" y="992"/>
                  </a:lnTo>
                  <a:lnTo>
                    <a:pt x="271" y="999"/>
                  </a:lnTo>
                  <a:lnTo>
                    <a:pt x="271" y="999"/>
                  </a:lnTo>
                  <a:lnTo>
                    <a:pt x="271" y="999"/>
                  </a:lnTo>
                  <a:lnTo>
                    <a:pt x="267" y="1005"/>
                  </a:lnTo>
                  <a:lnTo>
                    <a:pt x="263" y="1010"/>
                  </a:lnTo>
                  <a:lnTo>
                    <a:pt x="256" y="1012"/>
                  </a:lnTo>
                  <a:lnTo>
                    <a:pt x="250" y="1014"/>
                  </a:lnTo>
                  <a:lnTo>
                    <a:pt x="244" y="1014"/>
                  </a:lnTo>
                  <a:lnTo>
                    <a:pt x="237" y="1014"/>
                  </a:lnTo>
                  <a:lnTo>
                    <a:pt x="231" y="1012"/>
                  </a:lnTo>
                  <a:lnTo>
                    <a:pt x="224" y="1007"/>
                  </a:lnTo>
                  <a:lnTo>
                    <a:pt x="15" y="849"/>
                  </a:lnTo>
                  <a:lnTo>
                    <a:pt x="15" y="849"/>
                  </a:lnTo>
                  <a:lnTo>
                    <a:pt x="11" y="845"/>
                  </a:lnTo>
                  <a:lnTo>
                    <a:pt x="7" y="839"/>
                  </a:lnTo>
                  <a:lnTo>
                    <a:pt x="0" y="826"/>
                  </a:lnTo>
                  <a:lnTo>
                    <a:pt x="0" y="811"/>
                  </a:lnTo>
                  <a:lnTo>
                    <a:pt x="3" y="805"/>
                  </a:lnTo>
                  <a:lnTo>
                    <a:pt x="5" y="796"/>
                  </a:lnTo>
                  <a:lnTo>
                    <a:pt x="5" y="796"/>
                  </a:lnTo>
                  <a:lnTo>
                    <a:pt x="5" y="796"/>
                  </a:lnTo>
                  <a:lnTo>
                    <a:pt x="9" y="792"/>
                  </a:lnTo>
                  <a:lnTo>
                    <a:pt x="15" y="788"/>
                  </a:lnTo>
                  <a:lnTo>
                    <a:pt x="20" y="783"/>
                  </a:lnTo>
                  <a:lnTo>
                    <a:pt x="26" y="781"/>
                  </a:lnTo>
                  <a:lnTo>
                    <a:pt x="32" y="781"/>
                  </a:lnTo>
                  <a:lnTo>
                    <a:pt x="39" y="781"/>
                  </a:lnTo>
                  <a:lnTo>
                    <a:pt x="45" y="783"/>
                  </a:lnTo>
                  <a:lnTo>
                    <a:pt x="52" y="788"/>
                  </a:lnTo>
                  <a:lnTo>
                    <a:pt x="261" y="946"/>
                  </a:lnTo>
                  <a:lnTo>
                    <a:pt x="261" y="946"/>
                  </a:lnTo>
                  <a:close/>
                  <a:moveTo>
                    <a:pt x="722" y="506"/>
                  </a:moveTo>
                  <a:lnTo>
                    <a:pt x="852" y="506"/>
                  </a:lnTo>
                  <a:lnTo>
                    <a:pt x="852" y="444"/>
                  </a:lnTo>
                  <a:lnTo>
                    <a:pt x="722" y="444"/>
                  </a:lnTo>
                  <a:lnTo>
                    <a:pt x="722" y="506"/>
                  </a:lnTo>
                  <a:lnTo>
                    <a:pt x="722" y="506"/>
                  </a:lnTo>
                  <a:close/>
                  <a:moveTo>
                    <a:pt x="242" y="158"/>
                  </a:moveTo>
                  <a:lnTo>
                    <a:pt x="178" y="45"/>
                  </a:lnTo>
                  <a:lnTo>
                    <a:pt x="124" y="77"/>
                  </a:lnTo>
                  <a:lnTo>
                    <a:pt x="190" y="190"/>
                  </a:lnTo>
                  <a:lnTo>
                    <a:pt x="242" y="158"/>
                  </a:lnTo>
                  <a:lnTo>
                    <a:pt x="242" y="158"/>
                  </a:lnTo>
                  <a:close/>
                  <a:moveTo>
                    <a:pt x="417" y="130"/>
                  </a:moveTo>
                  <a:lnTo>
                    <a:pt x="417" y="0"/>
                  </a:lnTo>
                  <a:lnTo>
                    <a:pt x="357" y="0"/>
                  </a:lnTo>
                  <a:lnTo>
                    <a:pt x="357" y="130"/>
                  </a:lnTo>
                  <a:lnTo>
                    <a:pt x="417" y="130"/>
                  </a:lnTo>
                  <a:lnTo>
                    <a:pt x="417" y="130"/>
                  </a:lnTo>
                  <a:close/>
                  <a:moveTo>
                    <a:pt x="694" y="331"/>
                  </a:moveTo>
                  <a:lnTo>
                    <a:pt x="807" y="265"/>
                  </a:lnTo>
                  <a:lnTo>
                    <a:pt x="777" y="211"/>
                  </a:lnTo>
                  <a:lnTo>
                    <a:pt x="664" y="277"/>
                  </a:lnTo>
                  <a:lnTo>
                    <a:pt x="694" y="331"/>
                  </a:lnTo>
                  <a:lnTo>
                    <a:pt x="694" y="331"/>
                  </a:lnTo>
                  <a:close/>
                  <a:moveTo>
                    <a:pt x="581" y="194"/>
                  </a:moveTo>
                  <a:lnTo>
                    <a:pt x="647" y="81"/>
                  </a:lnTo>
                  <a:lnTo>
                    <a:pt x="594" y="49"/>
                  </a:lnTo>
                  <a:lnTo>
                    <a:pt x="530" y="162"/>
                  </a:lnTo>
                  <a:lnTo>
                    <a:pt x="581" y="194"/>
                  </a:lnTo>
                  <a:lnTo>
                    <a:pt x="581" y="194"/>
                  </a:lnTo>
                  <a:close/>
                  <a:moveTo>
                    <a:pt x="312" y="856"/>
                  </a:moveTo>
                  <a:lnTo>
                    <a:pt x="312" y="856"/>
                  </a:lnTo>
                  <a:lnTo>
                    <a:pt x="318" y="860"/>
                  </a:lnTo>
                  <a:lnTo>
                    <a:pt x="323" y="867"/>
                  </a:lnTo>
                  <a:lnTo>
                    <a:pt x="327" y="881"/>
                  </a:lnTo>
                  <a:lnTo>
                    <a:pt x="329" y="894"/>
                  </a:lnTo>
                  <a:lnTo>
                    <a:pt x="327" y="903"/>
                  </a:lnTo>
                  <a:lnTo>
                    <a:pt x="323" y="909"/>
                  </a:lnTo>
                  <a:lnTo>
                    <a:pt x="323" y="909"/>
                  </a:lnTo>
                  <a:lnTo>
                    <a:pt x="323" y="909"/>
                  </a:lnTo>
                  <a:lnTo>
                    <a:pt x="318" y="916"/>
                  </a:lnTo>
                  <a:lnTo>
                    <a:pt x="314" y="920"/>
                  </a:lnTo>
                  <a:lnTo>
                    <a:pt x="308" y="922"/>
                  </a:lnTo>
                  <a:lnTo>
                    <a:pt x="301" y="924"/>
                  </a:lnTo>
                  <a:lnTo>
                    <a:pt x="295" y="924"/>
                  </a:lnTo>
                  <a:lnTo>
                    <a:pt x="288" y="924"/>
                  </a:lnTo>
                  <a:lnTo>
                    <a:pt x="282" y="922"/>
                  </a:lnTo>
                  <a:lnTo>
                    <a:pt x="276" y="918"/>
                  </a:lnTo>
                  <a:lnTo>
                    <a:pt x="69" y="760"/>
                  </a:lnTo>
                  <a:lnTo>
                    <a:pt x="69" y="760"/>
                  </a:lnTo>
                  <a:lnTo>
                    <a:pt x="62" y="756"/>
                  </a:lnTo>
                  <a:lnTo>
                    <a:pt x="58" y="749"/>
                  </a:lnTo>
                  <a:lnTo>
                    <a:pt x="54" y="736"/>
                  </a:lnTo>
                  <a:lnTo>
                    <a:pt x="52" y="721"/>
                  </a:lnTo>
                  <a:lnTo>
                    <a:pt x="54" y="715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62" y="702"/>
                  </a:lnTo>
                  <a:lnTo>
                    <a:pt x="67" y="698"/>
                  </a:lnTo>
                  <a:lnTo>
                    <a:pt x="73" y="694"/>
                  </a:lnTo>
                  <a:lnTo>
                    <a:pt x="79" y="692"/>
                  </a:lnTo>
                  <a:lnTo>
                    <a:pt x="86" y="692"/>
                  </a:lnTo>
                  <a:lnTo>
                    <a:pt x="92" y="692"/>
                  </a:lnTo>
                  <a:lnTo>
                    <a:pt x="99" y="694"/>
                  </a:lnTo>
                  <a:lnTo>
                    <a:pt x="105" y="698"/>
                  </a:lnTo>
                  <a:lnTo>
                    <a:pt x="312" y="856"/>
                  </a:lnTo>
                  <a:lnTo>
                    <a:pt x="312" y="856"/>
                  </a:lnTo>
                  <a:close/>
                  <a:moveTo>
                    <a:pt x="521" y="239"/>
                  </a:moveTo>
                  <a:lnTo>
                    <a:pt x="521" y="239"/>
                  </a:lnTo>
                  <a:lnTo>
                    <a:pt x="498" y="226"/>
                  </a:lnTo>
                  <a:lnTo>
                    <a:pt x="472" y="218"/>
                  </a:lnTo>
                  <a:lnTo>
                    <a:pt x="449" y="209"/>
                  </a:lnTo>
                  <a:lnTo>
                    <a:pt x="425" y="205"/>
                  </a:lnTo>
                  <a:lnTo>
                    <a:pt x="399" y="203"/>
                  </a:lnTo>
                  <a:lnTo>
                    <a:pt x="376" y="203"/>
                  </a:lnTo>
                  <a:lnTo>
                    <a:pt x="353" y="203"/>
                  </a:lnTo>
                  <a:lnTo>
                    <a:pt x="329" y="207"/>
                  </a:lnTo>
                  <a:lnTo>
                    <a:pt x="306" y="213"/>
                  </a:lnTo>
                  <a:lnTo>
                    <a:pt x="284" y="222"/>
                  </a:lnTo>
                  <a:lnTo>
                    <a:pt x="263" y="233"/>
                  </a:lnTo>
                  <a:lnTo>
                    <a:pt x="244" y="245"/>
                  </a:lnTo>
                  <a:lnTo>
                    <a:pt x="224" y="258"/>
                  </a:lnTo>
                  <a:lnTo>
                    <a:pt x="210" y="275"/>
                  </a:lnTo>
                  <a:lnTo>
                    <a:pt x="195" y="292"/>
                  </a:lnTo>
                  <a:lnTo>
                    <a:pt x="180" y="314"/>
                  </a:lnTo>
                  <a:lnTo>
                    <a:pt x="180" y="314"/>
                  </a:lnTo>
                  <a:lnTo>
                    <a:pt x="169" y="335"/>
                  </a:lnTo>
                  <a:lnTo>
                    <a:pt x="163" y="356"/>
                  </a:lnTo>
                  <a:lnTo>
                    <a:pt x="156" y="380"/>
                  </a:lnTo>
                  <a:lnTo>
                    <a:pt x="154" y="401"/>
                  </a:lnTo>
                  <a:lnTo>
                    <a:pt x="154" y="425"/>
                  </a:lnTo>
                  <a:lnTo>
                    <a:pt x="154" y="446"/>
                  </a:lnTo>
                  <a:lnTo>
                    <a:pt x="158" y="493"/>
                  </a:lnTo>
                  <a:lnTo>
                    <a:pt x="163" y="538"/>
                  </a:lnTo>
                  <a:lnTo>
                    <a:pt x="163" y="561"/>
                  </a:lnTo>
                  <a:lnTo>
                    <a:pt x="163" y="583"/>
                  </a:lnTo>
                  <a:lnTo>
                    <a:pt x="160" y="606"/>
                  </a:lnTo>
                  <a:lnTo>
                    <a:pt x="156" y="627"/>
                  </a:lnTo>
                  <a:lnTo>
                    <a:pt x="150" y="651"/>
                  </a:lnTo>
                  <a:lnTo>
                    <a:pt x="141" y="672"/>
                  </a:lnTo>
                  <a:lnTo>
                    <a:pt x="333" y="783"/>
                  </a:lnTo>
                  <a:lnTo>
                    <a:pt x="333" y="783"/>
                  </a:lnTo>
                  <a:lnTo>
                    <a:pt x="346" y="764"/>
                  </a:lnTo>
                  <a:lnTo>
                    <a:pt x="363" y="747"/>
                  </a:lnTo>
                  <a:lnTo>
                    <a:pt x="380" y="734"/>
                  </a:lnTo>
                  <a:lnTo>
                    <a:pt x="399" y="719"/>
                  </a:lnTo>
                  <a:lnTo>
                    <a:pt x="419" y="709"/>
                  </a:lnTo>
                  <a:lnTo>
                    <a:pt x="440" y="698"/>
                  </a:lnTo>
                  <a:lnTo>
                    <a:pt x="481" y="679"/>
                  </a:lnTo>
                  <a:lnTo>
                    <a:pt x="523" y="660"/>
                  </a:lnTo>
                  <a:lnTo>
                    <a:pt x="542" y="649"/>
                  </a:lnTo>
                  <a:lnTo>
                    <a:pt x="562" y="636"/>
                  </a:lnTo>
                  <a:lnTo>
                    <a:pt x="581" y="623"/>
                  </a:lnTo>
                  <a:lnTo>
                    <a:pt x="596" y="608"/>
                  </a:lnTo>
                  <a:lnTo>
                    <a:pt x="613" y="591"/>
                  </a:lnTo>
                  <a:lnTo>
                    <a:pt x="626" y="570"/>
                  </a:lnTo>
                  <a:lnTo>
                    <a:pt x="626" y="570"/>
                  </a:lnTo>
                  <a:lnTo>
                    <a:pt x="636" y="549"/>
                  </a:lnTo>
                  <a:lnTo>
                    <a:pt x="645" y="527"/>
                  </a:lnTo>
                  <a:lnTo>
                    <a:pt x="649" y="504"/>
                  </a:lnTo>
                  <a:lnTo>
                    <a:pt x="653" y="480"/>
                  </a:lnTo>
                  <a:lnTo>
                    <a:pt x="653" y="459"/>
                  </a:lnTo>
                  <a:lnTo>
                    <a:pt x="653" y="435"/>
                  </a:lnTo>
                  <a:lnTo>
                    <a:pt x="649" y="412"/>
                  </a:lnTo>
                  <a:lnTo>
                    <a:pt x="643" y="388"/>
                  </a:lnTo>
                  <a:lnTo>
                    <a:pt x="634" y="367"/>
                  </a:lnTo>
                  <a:lnTo>
                    <a:pt x="624" y="346"/>
                  </a:lnTo>
                  <a:lnTo>
                    <a:pt x="613" y="324"/>
                  </a:lnTo>
                  <a:lnTo>
                    <a:pt x="598" y="305"/>
                  </a:lnTo>
                  <a:lnTo>
                    <a:pt x="581" y="286"/>
                  </a:lnTo>
                  <a:lnTo>
                    <a:pt x="562" y="269"/>
                  </a:lnTo>
                  <a:lnTo>
                    <a:pt x="542" y="254"/>
                  </a:lnTo>
                  <a:lnTo>
                    <a:pt x="521" y="239"/>
                  </a:lnTo>
                  <a:lnTo>
                    <a:pt x="521" y="239"/>
                  </a:lnTo>
                  <a:close/>
                  <a:moveTo>
                    <a:pt x="229" y="559"/>
                  </a:moveTo>
                  <a:lnTo>
                    <a:pt x="229" y="559"/>
                  </a:lnTo>
                  <a:lnTo>
                    <a:pt x="224" y="521"/>
                  </a:lnTo>
                  <a:lnTo>
                    <a:pt x="224" y="484"/>
                  </a:lnTo>
                  <a:lnTo>
                    <a:pt x="224" y="450"/>
                  </a:lnTo>
                  <a:lnTo>
                    <a:pt x="227" y="420"/>
                  </a:lnTo>
                  <a:lnTo>
                    <a:pt x="231" y="391"/>
                  </a:lnTo>
                  <a:lnTo>
                    <a:pt x="235" y="365"/>
                  </a:lnTo>
                  <a:lnTo>
                    <a:pt x="244" y="341"/>
                  </a:lnTo>
                  <a:lnTo>
                    <a:pt x="256" y="320"/>
                  </a:lnTo>
                  <a:lnTo>
                    <a:pt x="269" y="303"/>
                  </a:lnTo>
                  <a:lnTo>
                    <a:pt x="286" y="288"/>
                  </a:lnTo>
                  <a:lnTo>
                    <a:pt x="308" y="277"/>
                  </a:lnTo>
                  <a:lnTo>
                    <a:pt x="331" y="271"/>
                  </a:lnTo>
                  <a:lnTo>
                    <a:pt x="359" y="267"/>
                  </a:lnTo>
                  <a:lnTo>
                    <a:pt x="391" y="269"/>
                  </a:lnTo>
                  <a:lnTo>
                    <a:pt x="425" y="273"/>
                  </a:lnTo>
                  <a:lnTo>
                    <a:pt x="466" y="282"/>
                  </a:lnTo>
                  <a:lnTo>
                    <a:pt x="466" y="282"/>
                  </a:lnTo>
                  <a:lnTo>
                    <a:pt x="414" y="309"/>
                  </a:lnTo>
                  <a:lnTo>
                    <a:pt x="372" y="333"/>
                  </a:lnTo>
                  <a:lnTo>
                    <a:pt x="335" y="356"/>
                  </a:lnTo>
                  <a:lnTo>
                    <a:pt x="321" y="369"/>
                  </a:lnTo>
                  <a:lnTo>
                    <a:pt x="308" y="382"/>
                  </a:lnTo>
                  <a:lnTo>
                    <a:pt x="297" y="397"/>
                  </a:lnTo>
                  <a:lnTo>
                    <a:pt x="284" y="412"/>
                  </a:lnTo>
                  <a:lnTo>
                    <a:pt x="276" y="429"/>
                  </a:lnTo>
                  <a:lnTo>
                    <a:pt x="265" y="448"/>
                  </a:lnTo>
                  <a:lnTo>
                    <a:pt x="246" y="497"/>
                  </a:lnTo>
                  <a:lnTo>
                    <a:pt x="229" y="559"/>
                  </a:lnTo>
                  <a:lnTo>
                    <a:pt x="229" y="5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17" name="组合 15"/>
          <p:cNvGrpSpPr/>
          <p:nvPr/>
        </p:nvGrpSpPr>
        <p:grpSpPr>
          <a:xfrm>
            <a:off x="9791700" y="3613150"/>
            <a:ext cx="576263" cy="574675"/>
            <a:chOff x="11444" y="-186"/>
            <a:chExt cx="1308" cy="1308"/>
          </a:xfrm>
        </p:grpSpPr>
        <p:sp>
          <p:nvSpPr>
            <p:cNvPr id="44" name="椭圆形标注 43"/>
            <p:cNvSpPr/>
            <p:nvPr/>
          </p:nvSpPr>
          <p:spPr>
            <a:xfrm rot="1440000">
              <a:off x="11443" y="-186"/>
              <a:ext cx="1309" cy="1309"/>
            </a:xfrm>
            <a:prstGeom prst="ellipse">
              <a:avLst/>
            </a:prstGeom>
            <a:solidFill>
              <a:srgbClr val="A2846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fontAlgn="base"/>
              <a:endParaRPr lang="zh-CN" altLang="en-US" strike="noStrike" noProof="1">
                <a:sym typeface="+mn-ea"/>
              </a:endParaRPr>
            </a:p>
          </p:txBody>
        </p:sp>
        <p:sp>
          <p:nvSpPr>
            <p:cNvPr id="11285" name="稻壳儿小白白(http://dwz.cn/Wu2UP)"/>
            <p:cNvSpPr>
              <a:spLocks noEditPoints="1"/>
            </p:cNvSpPr>
            <p:nvPr/>
          </p:nvSpPr>
          <p:spPr>
            <a:xfrm>
              <a:off x="11732" y="103"/>
              <a:ext cx="695" cy="772"/>
            </a:xfrm>
            <a:custGeom>
              <a:avLst/>
              <a:gdLst/>
              <a:ahLst/>
              <a:cxnLst>
                <a:cxn ang="0">
                  <a:pos x="266390" y="32713"/>
                </a:cxn>
                <a:cxn ang="0">
                  <a:pos x="259893" y="45799"/>
                </a:cxn>
                <a:cxn ang="0">
                  <a:pos x="12995" y="45799"/>
                </a:cxn>
                <a:cxn ang="0">
                  <a:pos x="0" y="32713"/>
                </a:cxn>
                <a:cxn ang="0">
                  <a:pos x="0" y="13085"/>
                </a:cxn>
                <a:cxn ang="0">
                  <a:pos x="12995" y="0"/>
                </a:cxn>
                <a:cxn ang="0">
                  <a:pos x="259893" y="0"/>
                </a:cxn>
                <a:cxn ang="0">
                  <a:pos x="266390" y="13085"/>
                </a:cxn>
                <a:cxn ang="0">
                  <a:pos x="266390" y="32713"/>
                </a:cxn>
                <a:cxn ang="0">
                  <a:pos x="266390" y="124310"/>
                </a:cxn>
                <a:cxn ang="0">
                  <a:pos x="259893" y="137396"/>
                </a:cxn>
                <a:cxn ang="0">
                  <a:pos x="12995" y="137396"/>
                </a:cxn>
                <a:cxn ang="0">
                  <a:pos x="0" y="124310"/>
                </a:cxn>
                <a:cxn ang="0">
                  <a:pos x="0" y="104682"/>
                </a:cxn>
                <a:cxn ang="0">
                  <a:pos x="12995" y="91597"/>
                </a:cxn>
                <a:cxn ang="0">
                  <a:pos x="259893" y="91597"/>
                </a:cxn>
                <a:cxn ang="0">
                  <a:pos x="266390" y="104682"/>
                </a:cxn>
                <a:cxn ang="0">
                  <a:pos x="266390" y="124310"/>
                </a:cxn>
                <a:cxn ang="0">
                  <a:pos x="266390" y="215907"/>
                </a:cxn>
                <a:cxn ang="0">
                  <a:pos x="259893" y="222450"/>
                </a:cxn>
                <a:cxn ang="0">
                  <a:pos x="12995" y="222450"/>
                </a:cxn>
                <a:cxn ang="0">
                  <a:pos x="0" y="215907"/>
                </a:cxn>
                <a:cxn ang="0">
                  <a:pos x="0" y="189737"/>
                </a:cxn>
                <a:cxn ang="0">
                  <a:pos x="12995" y="183194"/>
                </a:cxn>
                <a:cxn ang="0">
                  <a:pos x="259893" y="183194"/>
                </a:cxn>
                <a:cxn ang="0">
                  <a:pos x="266390" y="189737"/>
                </a:cxn>
                <a:cxn ang="0">
                  <a:pos x="266390" y="215907"/>
                </a:cxn>
              </a:cxnLst>
              <a:rect l="0" t="0" r="0" b="0"/>
              <a:pathLst>
                <a:path w="41" h="34">
                  <a:moveTo>
                    <a:pt x="41" y="5"/>
                  </a:moveTo>
                  <a:cubicBezTo>
                    <a:pt x="41" y="6"/>
                    <a:pt x="41" y="7"/>
                    <a:pt x="4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1"/>
                    <a:pt x="41" y="2"/>
                  </a:cubicBezTo>
                  <a:lnTo>
                    <a:pt x="41" y="5"/>
                  </a:lnTo>
                  <a:close/>
                  <a:moveTo>
                    <a:pt x="41" y="19"/>
                  </a:moveTo>
                  <a:cubicBezTo>
                    <a:pt x="41" y="20"/>
                    <a:pt x="41" y="21"/>
                    <a:pt x="40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5"/>
                    <a:pt x="41" y="16"/>
                  </a:cubicBezTo>
                  <a:lnTo>
                    <a:pt x="41" y="19"/>
                  </a:lnTo>
                  <a:close/>
                  <a:moveTo>
                    <a:pt x="41" y="33"/>
                  </a:moveTo>
                  <a:cubicBezTo>
                    <a:pt x="41" y="34"/>
                    <a:pt x="41" y="34"/>
                    <a:pt x="40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1" y="28"/>
                    <a:pt x="2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9"/>
                  </a:cubicBezTo>
                  <a:lnTo>
                    <a:pt x="41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任意多边形 6"/>
          <p:cNvSpPr/>
          <p:nvPr/>
        </p:nvSpPr>
        <p:spPr>
          <a:xfrm flipH="1">
            <a:off x="715963" y="1855788"/>
            <a:ext cx="5065713" cy="2212975"/>
          </a:xfrm>
          <a:custGeom>
            <a:avLst/>
            <a:gdLst>
              <a:gd name="connsiteX0" fmla="*/ 0 w 7976"/>
              <a:gd name="connsiteY0" fmla="*/ 3484 h 3484"/>
              <a:gd name="connsiteX1" fmla="*/ 1575 w 7976"/>
              <a:gd name="connsiteY1" fmla="*/ 25 h 3484"/>
              <a:gd name="connsiteX2" fmla="*/ 7976 w 7976"/>
              <a:gd name="connsiteY2" fmla="*/ 0 h 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6" h="3484">
                <a:moveTo>
                  <a:pt x="0" y="3484"/>
                </a:moveTo>
                <a:cubicBezTo>
                  <a:pt x="32" y="3467"/>
                  <a:pt x="1527" y="73"/>
                  <a:pt x="1575" y="25"/>
                </a:cubicBezTo>
                <a:cubicBezTo>
                  <a:pt x="1623" y="-23"/>
                  <a:pt x="7968" y="26"/>
                  <a:pt x="7976" y="0"/>
                </a:cubicBezTo>
              </a:path>
            </a:pathLst>
          </a:custGeom>
          <a:noFill/>
          <a:ln w="12700">
            <a:solidFill>
              <a:srgbClr val="A28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8" name="任意多边形 7"/>
          <p:cNvSpPr/>
          <p:nvPr/>
        </p:nvSpPr>
        <p:spPr>
          <a:xfrm flipH="1">
            <a:off x="361950" y="4397375"/>
            <a:ext cx="4100513" cy="465138"/>
          </a:xfrm>
          <a:custGeom>
            <a:avLst/>
            <a:gdLst>
              <a:gd name="connsiteX0" fmla="*/ 0 w 6459"/>
              <a:gd name="connsiteY0" fmla="*/ 732 h 732"/>
              <a:gd name="connsiteX1" fmla="*/ 1475 w 6459"/>
              <a:gd name="connsiteY1" fmla="*/ 24 h 732"/>
              <a:gd name="connsiteX2" fmla="*/ 6459 w 6459"/>
              <a:gd name="connsiteY2" fmla="*/ 0 h 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9" h="732">
                <a:moveTo>
                  <a:pt x="0" y="732"/>
                </a:moveTo>
                <a:cubicBezTo>
                  <a:pt x="32" y="715"/>
                  <a:pt x="1427" y="72"/>
                  <a:pt x="1475" y="24"/>
                </a:cubicBezTo>
                <a:cubicBezTo>
                  <a:pt x="1523" y="-24"/>
                  <a:pt x="6451" y="26"/>
                  <a:pt x="6459" y="0"/>
                </a:cubicBezTo>
              </a:path>
            </a:pathLst>
          </a:custGeom>
          <a:noFill/>
          <a:ln w="12700">
            <a:solidFill>
              <a:srgbClr val="A28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>
            <a:off x="7061200" y="4222750"/>
            <a:ext cx="4102100" cy="465138"/>
          </a:xfrm>
          <a:custGeom>
            <a:avLst/>
            <a:gdLst>
              <a:gd name="connsiteX0" fmla="*/ 0 w 6459"/>
              <a:gd name="connsiteY0" fmla="*/ 732 h 732"/>
              <a:gd name="connsiteX1" fmla="*/ 1475 w 6459"/>
              <a:gd name="connsiteY1" fmla="*/ 24 h 732"/>
              <a:gd name="connsiteX2" fmla="*/ 6459 w 6459"/>
              <a:gd name="connsiteY2" fmla="*/ 0 h 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9" h="732">
                <a:moveTo>
                  <a:pt x="0" y="732"/>
                </a:moveTo>
                <a:cubicBezTo>
                  <a:pt x="32" y="715"/>
                  <a:pt x="1427" y="72"/>
                  <a:pt x="1475" y="24"/>
                </a:cubicBezTo>
                <a:cubicBezTo>
                  <a:pt x="1523" y="-24"/>
                  <a:pt x="6451" y="26"/>
                  <a:pt x="6459" y="0"/>
                </a:cubicBezTo>
              </a:path>
            </a:pathLst>
          </a:custGeom>
          <a:noFill/>
          <a:ln w="12700">
            <a:solidFill>
              <a:srgbClr val="A28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3" name="图片 2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266248" y="3968750"/>
            <a:ext cx="3076575" cy="29584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300" grpId="0" bldLvl="0" animBg="1"/>
      <p:bldP spid="12301" grpId="0" bldLvl="0" animBg="1"/>
      <p:bldP spid="12302" grpId="0" bldLvl="0" animBg="1"/>
      <p:bldP spid="12303" grpId="0" bldLvl="0" animBg="1"/>
      <p:bldP spid="12304" grpId="0" bldLvl="0" animBg="1"/>
      <p:bldP spid="12305" grpId="0" bldLvl="0" animBg="1"/>
      <p:bldP spid="12306" grpId="0" bldLvl="0" animBg="1"/>
      <p:bldP spid="12307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组合 3"/>
          <p:cNvGrpSpPr/>
          <p:nvPr/>
        </p:nvGrpSpPr>
        <p:grpSpPr>
          <a:xfrm>
            <a:off x="-25400" y="136420"/>
            <a:ext cx="12217400" cy="400296"/>
            <a:chOff x="-41" y="215"/>
            <a:chExt cx="19241" cy="631"/>
          </a:xfrm>
        </p:grpSpPr>
        <p:sp>
          <p:nvSpPr>
            <p:cNvPr id="2" name="TextBox 25"/>
            <p:cNvSpPr txBox="1"/>
            <p:nvPr/>
          </p:nvSpPr>
          <p:spPr>
            <a:xfrm>
              <a:off x="1290" y="215"/>
              <a:ext cx="5556" cy="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z="2000" strike="noStrike" noProof="1">
                  <a:solidFill>
                    <a:srgbClr val="A2846B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  <a:sym typeface="微软雅黑" panose="020B0503020204020204" charset="-122"/>
                </a:rPr>
                <a:t>Introduction</a:t>
              </a:r>
              <a:endParaRPr lang="zh-CN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881" y="533"/>
              <a:ext cx="10319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-41" y="531"/>
              <a:ext cx="1134" cy="0"/>
            </a:xfrm>
            <a:prstGeom prst="line">
              <a:avLst/>
            </a:prstGeom>
            <a:ln w="28575">
              <a:solidFill>
                <a:srgbClr val="DEC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CDFCA-528B-EE4E-988B-2592B81E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941" y="742950"/>
            <a:ext cx="7721600" cy="5372100"/>
          </a:xfrm>
          <a:prstGeom prst="rect">
            <a:avLst/>
          </a:prstGeom>
        </p:spPr>
      </p:pic>
      <p:pic>
        <p:nvPicPr>
          <p:cNvPr id="10" name="Picture 9" descr="A close up of a mans face&#10;&#10;Description automatically generated">
            <a:extLst>
              <a:ext uri="{FF2B5EF4-FFF2-40B4-BE49-F238E27FC236}">
                <a16:creationId xmlns:a16="http://schemas.microsoft.com/office/drawing/2014/main" id="{F40F9F5E-10AD-7A44-A0E5-16CD1B06A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9" y="704971"/>
            <a:ext cx="1854884" cy="54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12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2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Project Objective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363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54757"/>
          <a:stretch>
            <a:fillRect/>
          </a:stretch>
        </p:blipFill>
        <p:spPr>
          <a:xfrm flipV="1">
            <a:off x="566868" y="-26576"/>
            <a:ext cx="6096000" cy="2636520"/>
          </a:xfrm>
          <a:prstGeom prst="rect">
            <a:avLst/>
          </a:prstGeom>
        </p:spPr>
      </p:pic>
      <p:sp>
        <p:nvSpPr>
          <p:cNvPr id="5" name="TextBox 25"/>
          <p:cNvSpPr txBox="1"/>
          <p:nvPr/>
        </p:nvSpPr>
        <p:spPr>
          <a:xfrm>
            <a:off x="2477585" y="3232394"/>
            <a:ext cx="699502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The objective of the project is to present an </a:t>
            </a:r>
            <a:r>
              <a:rPr lang="en-US" altLang="zh-CN" sz="2000" b="1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Android App that identifies fake tweets for users</a:t>
            </a:r>
            <a:r>
              <a:rPr lang="en-US" altLang="zh-CN" sz="20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 based on some given backend design and implementations</a:t>
            </a:r>
            <a:endParaRPr lang="zh-CN" altLang="zh-CN" sz="20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2158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ec5b0dbd97742b6c4ea2d848f360a70"/>
          <p:cNvPicPr>
            <a:picLocks noChangeAspect="1"/>
          </p:cNvPicPr>
          <p:nvPr/>
        </p:nvPicPr>
        <p:blipFill>
          <a:blip r:embed="rId2">
            <a:lum bright="-6000"/>
          </a:blip>
          <a:srcRect l="2475" t="4138" r="2485" b="4475"/>
          <a:stretch>
            <a:fillRect/>
          </a:stretch>
        </p:blipFill>
        <p:spPr>
          <a:xfrm>
            <a:off x="409575" y="748665"/>
            <a:ext cx="5575935" cy="5361305"/>
          </a:xfrm>
          <a:prstGeom prst="rect">
            <a:avLst/>
          </a:prstGeom>
        </p:spPr>
      </p:pic>
      <p:sp>
        <p:nvSpPr>
          <p:cNvPr id="19" name="TextBox 25"/>
          <p:cNvSpPr txBox="1"/>
          <p:nvPr/>
        </p:nvSpPr>
        <p:spPr>
          <a:xfrm>
            <a:off x="9036685" y="2267585"/>
            <a:ext cx="7740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auto"/>
            <a:r>
              <a:rPr lang="en-US" altLang="zh-CN" sz="8000" noProof="1">
                <a:solidFill>
                  <a:srgbClr val="A2846B"/>
                </a:solidFill>
                <a:latin typeface="Impact" panose="020B0806030902050204" charset="0"/>
                <a:ea typeface="微软雅黑" panose="020B0503020204020204" charset="-122"/>
                <a:sym typeface="微软雅黑" panose="020B0503020204020204" charset="-122"/>
              </a:rPr>
              <a:t>3</a:t>
            </a:r>
            <a:endParaRPr lang="en-US" altLang="zh-CN" sz="8000" strike="noStrike" noProof="1">
              <a:solidFill>
                <a:srgbClr val="A2846B"/>
              </a:solidFill>
              <a:effectLst/>
              <a:latin typeface="Impact" panose="020B0806030902050204" charset="0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>
            <a:off x="826849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2" name="任意多边形 31"/>
          <p:cNvSpPr/>
          <p:nvPr/>
        </p:nvSpPr>
        <p:spPr>
          <a:xfrm rot="16200000" flipV="1">
            <a:off x="9875044" y="2686844"/>
            <a:ext cx="703263" cy="52705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任意多边形 4"/>
          <p:cNvSpPr/>
          <p:nvPr/>
        </p:nvSpPr>
        <p:spPr>
          <a:xfrm rot="10800000">
            <a:off x="409575" y="5981700"/>
            <a:ext cx="5656263" cy="382588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任意多边形 8"/>
          <p:cNvSpPr/>
          <p:nvPr/>
        </p:nvSpPr>
        <p:spPr>
          <a:xfrm rot="10800000" flipV="1">
            <a:off x="409575" y="488950"/>
            <a:ext cx="5656263" cy="381000"/>
          </a:xfrm>
          <a:custGeom>
            <a:avLst/>
            <a:gdLst>
              <a:gd name="connsiteX0" fmla="*/ 0 w 9083"/>
              <a:gd name="connsiteY0" fmla="*/ 3284 h 3300"/>
              <a:gd name="connsiteX1" fmla="*/ 0 w 9083"/>
              <a:gd name="connsiteY1" fmla="*/ 18 h 3300"/>
              <a:gd name="connsiteX2" fmla="*/ 9083 w 9083"/>
              <a:gd name="connsiteY2" fmla="*/ 2 h 3300"/>
              <a:gd name="connsiteX3" fmla="*/ 9083 w 9083"/>
              <a:gd name="connsiteY3" fmla="*/ 3301 h 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4" h="3301">
                <a:moveTo>
                  <a:pt x="0" y="3284"/>
                </a:moveTo>
                <a:cubicBezTo>
                  <a:pt x="0" y="3260"/>
                  <a:pt x="3" y="78"/>
                  <a:pt x="0" y="18"/>
                </a:cubicBezTo>
                <a:cubicBezTo>
                  <a:pt x="-3" y="-42"/>
                  <a:pt x="9090" y="75"/>
                  <a:pt x="9083" y="2"/>
                </a:cubicBezTo>
                <a:cubicBezTo>
                  <a:pt x="9076" y="-71"/>
                  <a:pt x="9086" y="3320"/>
                  <a:pt x="9083" y="3301"/>
                </a:cubicBezTo>
              </a:path>
            </a:pathLst>
          </a:custGeom>
          <a:noFill/>
          <a:ln w="47625">
            <a:solidFill>
              <a:srgbClr val="DEC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138" name="TextBox 25"/>
          <p:cNvSpPr txBox="1"/>
          <p:nvPr/>
        </p:nvSpPr>
        <p:spPr>
          <a:xfrm>
            <a:off x="7346791" y="3677285"/>
            <a:ext cx="415353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rgbClr val="A2846B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Relared Works</a:t>
            </a:r>
            <a:endParaRPr lang="zh-CN" altLang="zh-CN" sz="2800" strike="noStrike" noProof="1">
              <a:solidFill>
                <a:srgbClr val="A2846B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705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3" grpId="0" bldLvl="0" animBg="1"/>
      <p:bldP spid="32" grpId="0" bldLvl="0" animBg="1"/>
      <p:bldP spid="5" grpId="0" bldLvl="0" animBg="1"/>
      <p:bldP spid="9" grpId="0" bldLvl="0" animBg="1"/>
      <p:bldP spid="51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800</Words>
  <Application>Microsoft Macintosh PowerPoint</Application>
  <PresentationFormat>Widescreen</PresentationFormat>
  <Paragraphs>314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微软雅黑</vt:lpstr>
      <vt:lpstr>Arial</vt:lpstr>
      <vt:lpstr>Calibri</vt:lpstr>
      <vt:lpstr>Calibri Light</vt:lpstr>
      <vt:lpstr>Impact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Mingjun Tang</cp:lastModifiedBy>
  <cp:revision>34</cp:revision>
  <dcterms:created xsi:type="dcterms:W3CDTF">2017-04-10T07:14:00Z</dcterms:created>
  <dcterms:modified xsi:type="dcterms:W3CDTF">2019-05-31T10:58:08Z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2052-10.1.0.6382</vt:lpwstr>
  </property>
</Properties>
</file>